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600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05" d="100"/>
          <a:sy n="105" d="100"/>
        </p:scale>
        <p:origin x="318" y="24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6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19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80528" y="404664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3-1.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청소년문화의집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청소년운영위원회 위원 위촉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27.(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청소년문화의집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청소년의 참여보장을 위한 청소년운영위원회  위원 위촉 운영</a:t>
            </a:r>
            <a:endParaRPr lang="en-US" altLang="ko-KR" sz="2400" b="1" kern="0" spc="-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492896"/>
            <a:ext cx="91440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80528" y="2492896"/>
            <a:ext cx="900112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충북학사 </a:t>
            </a:r>
            <a:r>
              <a:rPr lang="ko-KR" altLang="en-US" sz="2800" b="1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동서울관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개관식 참석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28. 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14:30  /  </a:t>
            </a:r>
            <a:r>
              <a:rPr lang="ko-KR" altLang="en-US" sz="2400" b="1" spc="-150" smtClean="0">
                <a:latin typeface="HY헤드라인M" pitchFamily="18" charset="-127"/>
                <a:ea typeface="HY헤드라인M" pitchFamily="18" charset="-127"/>
              </a:rPr>
              <a:t>충북학사 동서울관 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smtClean="0">
                <a:latin typeface="HY헤드라인M" pitchFamily="18" charset="-127"/>
                <a:ea typeface="HY헤드라인M" pitchFamily="18" charset="-127"/>
              </a:rPr>
              <a:t>부군수님</a:t>
            </a:r>
            <a:endParaRPr lang="en-US" altLang="ko-KR" sz="2400" b="1" spc="-15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현판 제막식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기념식수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학사 시설 탐방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80528" y="4499570"/>
            <a:ext cx="9433048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특수용도식품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제조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∙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판매업체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32000" eaLnBrk="1" fontAlgn="auto" latinLnBrk="1" hangingPunct="1">
              <a:lnSpc>
                <a:spcPct val="14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500" spc="-100" dirty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kern="500" spc="-100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en-US" altLang="ko-KR" sz="2400" b="1" kern="500" spc="-100" smtClean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kern="500" spc="-10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500" spc="-10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500" spc="-100" dirty="0">
                <a:latin typeface="HY헤드라인M" pitchFamily="18" charset="-127"/>
                <a:ea typeface="HY헤드라인M" pitchFamily="18" charset="-127"/>
              </a:rPr>
              <a:t>점검대상 </a:t>
            </a:r>
            <a:r>
              <a:rPr lang="en-US" altLang="ko-KR" sz="2400" b="1" kern="500" spc="-10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500" spc="-10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500" spc="-10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500" spc="-100" smtClean="0">
                <a:latin typeface="HY헤드라인M" pitchFamily="18" charset="-127"/>
                <a:ea typeface="HY헤드라인M" pitchFamily="18" charset="-127"/>
              </a:rPr>
              <a:t>매일유업㈜</a:t>
            </a:r>
            <a:r>
              <a:rPr lang="en-US" altLang="ko-KR" sz="2400" b="1" kern="500" spc="-10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500" spc="-10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500" spc="-100" smtClean="0">
                <a:latin typeface="HY헤드라인M" pitchFamily="18" charset="-127"/>
                <a:ea typeface="HY헤드라인M" pitchFamily="18" charset="-127"/>
              </a:rPr>
              <a:t>1) / </a:t>
            </a:r>
            <a:r>
              <a:rPr lang="ko-KR" altLang="en-US" sz="2400" b="1" kern="500" spc="-100" smtClean="0">
                <a:latin typeface="HY헤드라인M" pitchFamily="18" charset="-127"/>
                <a:ea typeface="HY헤드라인M" pitchFamily="18" charset="-127"/>
              </a:rPr>
              <a:t>식품안전팀 </a:t>
            </a:r>
            <a:r>
              <a:rPr lang="en-US" altLang="ko-KR" sz="2400" b="1" kern="500" spc="-10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500" spc="-10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500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자가품질검사 적정성 및 특수용도식품 수거 검사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649838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72791</TotalTime>
  <Words>101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11678</cp:revision>
  <cp:lastPrinted>2019-10-31T01:34:45Z</cp:lastPrinted>
  <dcterms:modified xsi:type="dcterms:W3CDTF">2020-02-20T05:28:22Z</dcterms:modified>
</cp:coreProperties>
</file>