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3295" y="5565338"/>
            <a:ext cx="91493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상촌자연산버섯음식거리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활성화를 위한 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상촌면사무소 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운영위원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163755"/>
            <a:ext cx="895625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lvl="1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점프점프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3:3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농구대회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7 .9.(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영동군민체육관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0748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충북여성인턴사업 자체 현장점검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:00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파견기관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관리지침 준수여부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사업장 적응도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애로사항 청취 등</a:t>
            </a:r>
            <a:endParaRPr lang="en-US" altLang="ko-KR" sz="24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3778830"/>
            <a:ext cx="91493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초중학생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영어캠프 참가자 선발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110,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학교별 선발인원 배정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104433</TotalTime>
  <Words>108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16837</cp:revision>
  <cp:lastPrinted>2022-06-29T01:59:13Z</cp:lastPrinted>
  <dcterms:modified xsi:type="dcterms:W3CDTF">2022-06-29T02:06:16Z</dcterms:modified>
</cp:coreProperties>
</file>