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9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07" d="100"/>
          <a:sy n="107" d="100"/>
        </p:scale>
        <p:origin x="13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6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3219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4624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4-1.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청소년수련시설 안전관리실태 점검 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11.(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행안부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감찰반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안전감찰팀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시설물 안전관리 및 안전점검 체계 감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찰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492896"/>
            <a:ext cx="914400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916832"/>
            <a:ext cx="9001125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4-2.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smtClean="0">
                <a:solidFill>
                  <a:srgbClr val="0000FF"/>
                </a:solidFill>
              </a:rPr>
              <a:t>영동군 보육정책심의위원회  </a:t>
            </a:r>
            <a:endParaRPr lang="ko-KR" altLang="en-US" dirty="0" smtClean="0">
              <a:solidFill>
                <a:srgbClr val="0000FF"/>
              </a:solidFill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02.13.(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14:00/2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상황실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행정복지국장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보육교직원 배치기준 특례 외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637" y="3717032"/>
            <a:ext cx="9001125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4-3.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레인보우소스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003626"/>
            <a:ext cx="91440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영동군어린이급식관리지원센터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운영성과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2. 14.(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10:00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식품안전팀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년 사업관리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급식소지원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개 항목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8856699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72753</TotalTime>
  <Words>107</Words>
  <Application>Microsoft Office PowerPoint</Application>
  <PresentationFormat>화면 슬라이드 쇼(4:3)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11666</cp:revision>
  <cp:lastPrinted>2019-10-31T01:34:45Z</cp:lastPrinted>
  <dcterms:modified xsi:type="dcterms:W3CDTF">2020-02-06T10:30:58Z</dcterms:modified>
</cp:coreProperties>
</file>