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10"/>
  </p:notesMasterIdLst>
  <p:handoutMasterIdLst>
    <p:handoutMasterId r:id="rId11"/>
  </p:handoutMasterIdLst>
  <p:sldIdLst>
    <p:sldId id="6030" r:id="rId2"/>
    <p:sldId id="6034" r:id="rId3"/>
    <p:sldId id="6041" r:id="rId4"/>
    <p:sldId id="6035" r:id="rId5"/>
    <p:sldId id="6039" r:id="rId6"/>
    <p:sldId id="6040" r:id="rId7"/>
    <p:sldId id="6042" r:id="rId8"/>
    <p:sldId id="6032" r:id="rId9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4F81BD"/>
    <a:srgbClr val="05AB0D"/>
    <a:srgbClr val="00B036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344" autoAdjust="0"/>
    <p:restoredTop sz="98347" autoAdjust="0"/>
  </p:normalViewPr>
  <p:slideViewPr>
    <p:cSldViewPr>
      <p:cViewPr varScale="1">
        <p:scale>
          <a:sx n="109" d="100"/>
          <a:sy n="109" d="100"/>
        </p:scale>
        <p:origin x="204" y="9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3609724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l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39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41" tIns="45408" rIns="90841" bIns="45408" numCol="1" anchor="b" anchorCtr="0" compatLnSpc="1">
            <a:prstTxWarp prst="textNoShape">
              <a:avLst/>
            </a:prstTxWarp>
          </a:bodyPr>
          <a:lstStyle>
            <a:lvl1pPr algn="r" defTabSz="880974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3074685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 txBox="1">
            <a:spLocks noGrp="1" noChangeArrowheads="1"/>
          </p:cNvSpPr>
          <p:nvPr/>
        </p:nvSpPr>
        <p:spPr bwMode="auto">
          <a:xfrm>
            <a:off x="3857626" y="9444039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41" tIns="45408" rIns="90841" bIns="45408" anchor="b"/>
          <a:lstStyle/>
          <a:p>
            <a:pPr algn="r" defTabSz="880974">
              <a:lnSpc>
                <a:spcPct val="150000"/>
              </a:lnSpc>
              <a:buClr>
                <a:srgbClr val="FFFF00"/>
              </a:buClr>
              <a:buSzPct val="60000"/>
            </a:pPr>
            <a:fld id="{F9BB0A5A-2E71-461B-88AE-C85EE4C02AB6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sym typeface="Symbol" pitchFamily="18" charset="2"/>
              </a:rPr>
              <a:pPr algn="r" defTabSz="880974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6" y="4721225"/>
            <a:ext cx="5441950" cy="4471988"/>
          </a:xfrm>
          <a:noFill/>
          <a:ln/>
        </p:spPr>
        <p:txBody>
          <a:bodyPr lIns="90832" tIns="45403" rIns="90832" bIns="45403"/>
          <a:lstStyle/>
          <a:p>
            <a:endParaRPr lang="en-US" altLang="ko-KR" sz="1800" smtClean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2019-02-27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5" descr="가우시안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619250" y="2060575"/>
            <a:ext cx="6238875" cy="236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가</a:t>
            </a:r>
            <a:r>
              <a:rPr lang="ko-KR" altLang="en-US" sz="6500" b="1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족 행 복 과</a:t>
            </a:r>
            <a:endParaRPr lang="en-US" altLang="ko-KR" sz="6500" b="1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23000" r="-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표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8703881"/>
              </p:ext>
            </p:extLst>
          </p:nvPr>
        </p:nvGraphicFramePr>
        <p:xfrm>
          <a:off x="107504" y="6381328"/>
          <a:ext cx="4104456" cy="3963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044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911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2000" smtClean="0">
                          <a:latin typeface="HY헤드라인M" pitchFamily="18" charset="-127"/>
                          <a:ea typeface="HY헤드라인M" pitchFamily="18" charset="-127"/>
                        </a:rPr>
                        <a:t>2019</a:t>
                      </a:r>
                      <a:r>
                        <a:rPr lang="ko-KR" altLang="en-US" sz="2000" smtClean="0">
                          <a:latin typeface="HY헤드라인M" pitchFamily="18" charset="-127"/>
                          <a:ea typeface="HY헤드라인M" pitchFamily="18" charset="-127"/>
                        </a:rPr>
                        <a:t>년 학교급식지원심의위원회</a:t>
                      </a:r>
                      <a:endParaRPr lang="ko-KR" altLang="en-US" sz="2000">
                        <a:latin typeface="HY헤드라인M" pitchFamily="18" charset="-127"/>
                        <a:ea typeface="HY헤드라인M" pitchFamily="18" charset="-127"/>
                      </a:endParaRPr>
                    </a:p>
                  </a:txBody>
                  <a:tcPr marT="45757" marB="45757">
                    <a:solidFill>
                      <a:schemeClr val="tx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79387" y="2724310"/>
            <a:ext cx="9001125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11-2. 2019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여성단체협의회 여성지도자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워크숍</a:t>
            </a:r>
            <a:endParaRPr lang="ko-KR" altLang="en-US" sz="2800" b="1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3. 25. ~ 27.  / 40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제주도 일원            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특강 및 시설견학 등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42844" y="357181"/>
            <a:ext cx="900112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영동군 </a:t>
            </a:r>
            <a:r>
              <a:rPr lang="ko-KR" altLang="en-US" sz="2800" b="1" kern="0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양성평등위원회 개최 </a:t>
            </a:r>
            <a:endParaRPr lang="en-US" altLang="ko-KR" sz="28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3. 13.(</a:t>
            </a:r>
            <a:r>
              <a:rPr lang="ko-KR" altLang="en-US" sz="2400" b="1" kern="0" dirty="0"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) 14:00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19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spc="150" dirty="0" smtClean="0">
                <a:latin typeface="HY헤드라인M" pitchFamily="18" charset="-127"/>
                <a:ea typeface="HY헤드라인M" pitchFamily="18" charset="-127"/>
              </a:rPr>
              <a:t>양성평등기금사업 선정 </a:t>
            </a:r>
            <a:r>
              <a:rPr lang="ko-KR" altLang="en-US" sz="2400" b="1" kern="0" spc="150" smtClean="0">
                <a:latin typeface="HY헤드라인M" pitchFamily="18" charset="-127"/>
                <a:ea typeface="HY헤드라인M" pitchFamily="18" charset="-127"/>
              </a:rPr>
              <a:t>심의 </a:t>
            </a:r>
            <a:r>
              <a:rPr lang="ko-KR" altLang="en-US" sz="2400" b="1" kern="0" spc="150" smtClean="0">
                <a:latin typeface="HY헤드라인M" pitchFamily="18" charset="-127"/>
                <a:ea typeface="HY헤드라인M" pitchFamily="18" charset="-127"/>
              </a:rPr>
              <a:t>등</a:t>
            </a:r>
            <a:endParaRPr lang="en-US" altLang="ko-KR" sz="2400" b="1" kern="0" spc="150" smtClea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kern="0" spc="15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000" b="1" kern="0" spc="150" smtClean="0">
                <a:latin typeface="HY헤드라인M" pitchFamily="18" charset="-127"/>
                <a:ea typeface="HY헤드라인M" pitchFamily="18" charset="-127"/>
              </a:rPr>
              <a:t>※ </a:t>
            </a:r>
            <a:r>
              <a:rPr lang="ko-KR" altLang="en-US" sz="2000" b="1" kern="0" spc="150" smtClean="0">
                <a:latin typeface="HY헤드라인M" pitchFamily="18" charset="-127"/>
                <a:ea typeface="HY헤드라인M" pitchFamily="18" charset="-127"/>
              </a:rPr>
              <a:t>부군수님 하실 일 </a:t>
            </a:r>
            <a:r>
              <a:rPr lang="en-US" altLang="ko-KR" sz="2000" b="1" kern="0" spc="150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000" b="1" kern="0" spc="150" smtClean="0">
                <a:latin typeface="HY헤드라인M" pitchFamily="18" charset="-127"/>
                <a:ea typeface="HY헤드라인M" pitchFamily="18" charset="-127"/>
              </a:rPr>
              <a:t>회의 진행</a:t>
            </a:r>
            <a:endParaRPr lang="en-US" altLang="ko-KR" sz="20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615373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42844" y="357181"/>
            <a:ext cx="9001125" cy="2214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11-3. 2019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</a:t>
            </a:r>
            <a:r>
              <a:rPr kumimoji="0" lang="ko-KR" altLang="en-US" sz="2800" b="1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드림스타트</a:t>
            </a:r>
            <a:r>
              <a:rPr kumimoji="0"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운영위원회 개최</a:t>
            </a:r>
            <a:endParaRPr lang="en-US" altLang="ko-KR" sz="2800" b="1" kern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월 중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/ 13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kern="0" smtClean="0">
                <a:latin typeface="HY헤드라인M" pitchFamily="18" charset="-127"/>
                <a:ea typeface="HY헤드라인M" pitchFamily="18" charset="-127"/>
              </a:rPr>
              <a:t>군청 상황실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kern="0" spc="150" smtClean="0">
                <a:latin typeface="HY헤드라인M" pitchFamily="18" charset="-127"/>
                <a:ea typeface="HY헤드라인M" pitchFamily="18" charset="-127"/>
              </a:rPr>
              <a:t>2019</a:t>
            </a:r>
            <a:r>
              <a:rPr lang="ko-KR" altLang="en-US" sz="2400" b="1" kern="0" spc="150" smtClean="0">
                <a:latin typeface="HY헤드라인M" pitchFamily="18" charset="-127"/>
                <a:ea typeface="HY헤드라인M" pitchFamily="18" charset="-127"/>
              </a:rPr>
              <a:t>년 </a:t>
            </a:r>
            <a:r>
              <a:rPr lang="ko-KR" altLang="en-US" sz="2400" b="1" kern="0" spc="150" err="1" smtClean="0">
                <a:latin typeface="HY헤드라인M" pitchFamily="18" charset="-127"/>
                <a:ea typeface="HY헤드라인M" pitchFamily="18" charset="-127"/>
              </a:rPr>
              <a:t>드림스타트</a:t>
            </a:r>
            <a:r>
              <a:rPr lang="ko-KR" altLang="en-US" sz="2400" b="1" kern="0" spc="150" smtClean="0">
                <a:latin typeface="HY헤드라인M" pitchFamily="18" charset="-127"/>
                <a:ea typeface="HY헤드라인M" pitchFamily="18" charset="-127"/>
              </a:rPr>
              <a:t> 사업 설명 등</a:t>
            </a:r>
            <a:endParaRPr lang="en-US" altLang="ko-KR" sz="2400" b="1" kern="0" smtClean="0">
              <a:latin typeface="HY헤드라인M" pitchFamily="18" charset="-127"/>
              <a:ea typeface="HY헤드라인M" pitchFamily="18" charset="-127"/>
            </a:endParaRPr>
          </a:p>
          <a:p>
            <a:pPr lvl="1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107504" y="3228366"/>
            <a:ext cx="9001125" cy="19288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11-4.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청소년 </a:t>
            </a:r>
            <a:r>
              <a:rPr lang="ko-KR" altLang="en-US" sz="2800" b="1" err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어울림마당</a:t>
            </a:r>
            <a:r>
              <a:rPr lang="en-US" altLang="ko-KR" sz="2800" b="1">
                <a:solidFill>
                  <a:srgbClr val="0000FF"/>
                </a:solidFill>
                <a:latin typeface="맑은 고딕"/>
                <a:ea typeface="맑은 고딕"/>
                <a:sym typeface="Symbol" pitchFamily="18" charset="2"/>
              </a:rPr>
              <a:t>·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동아리 지원사업 모집 및 선정</a:t>
            </a: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월중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 /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청소년 어울림마당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개소 및 동아리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지원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청소년 단체 및 청소년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동아리 운영비 지원 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3"/>
          <p:cNvSpPr>
            <a:spLocks noChangeArrowheads="1"/>
          </p:cNvSpPr>
          <p:nvPr/>
        </p:nvSpPr>
        <p:spPr bwMode="auto">
          <a:xfrm>
            <a:off x="0" y="5143512"/>
            <a:ext cx="9144000" cy="15001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  <a:defRPr/>
            </a:pPr>
            <a:r>
              <a:rPr lang="en-US" altLang="ko-KR" sz="2300" b="1" smtClean="0">
                <a:latin typeface="HY헤드라인M" pitchFamily="18" charset="-127"/>
                <a:ea typeface="HY헤드라인M" pitchFamily="18" charset="-127"/>
              </a:rPr>
              <a:t>       </a:t>
            </a:r>
            <a:endParaRPr lang="en-US" altLang="ko-KR" sz="2400" b="1" kern="0" spc="-30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0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300" b="1" ker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 </a:t>
            </a:r>
            <a:endParaRPr lang="en-US" altLang="ko-KR" sz="2400" b="1" ker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3573016"/>
            <a:ext cx="9001125" cy="3142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fontAlgn="auto">
              <a:lnSpc>
                <a:spcPct val="13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endParaRPr lang="en-US" altLang="ko-KR" sz="2800" b="1" ker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533400" indent="-533400" fontAlgn="auto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lang="en-US" altLang="ko-KR" sz="2400" b="1" kern="0" smtClean="0"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ker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492896"/>
            <a:ext cx="1033264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512" y="332656"/>
            <a:ext cx="9001125" cy="3672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11-5.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지역아동센터연합회 </a:t>
            </a:r>
            <a:r>
              <a:rPr lang="ko-KR" altLang="en-US" sz="2800" b="1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업무연찬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회의 </a:t>
            </a:r>
            <a:endParaRPr lang="en-US" altLang="ko-KR" sz="28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3. 7.(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11:00 / 18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err="1" smtClean="0">
                <a:latin typeface="HY헤드라인M" pitchFamily="18" charset="-127"/>
                <a:ea typeface="HY헤드라인M" pitchFamily="18" charset="-127"/>
              </a:rPr>
              <a:t>꿈이있는지역아동센터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 회의실           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지역아동센터 업무연찬 및 군정 홍보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1" name="Rectangle 3"/>
          <p:cNvSpPr>
            <a:spLocks noChangeArrowheads="1"/>
          </p:cNvSpPr>
          <p:nvPr/>
        </p:nvSpPr>
        <p:spPr bwMode="auto">
          <a:xfrm>
            <a:off x="108520" y="3171748"/>
            <a:ext cx="9144000" cy="3857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11-6.</a:t>
            </a:r>
            <a:r>
              <a:rPr lang="ko-KR" altLang="en-US" sz="2800" b="1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dirty="0" smtClean="0">
                <a:solidFill>
                  <a:srgbClr val="0000CC"/>
                </a:solidFill>
              </a:rPr>
              <a:t>道</a:t>
            </a:r>
            <a:r>
              <a:rPr lang="ko-KR" altLang="en-US" sz="2800" b="1" dirty="0" smtClean="0">
                <a:solidFill>
                  <a:srgbClr val="0000CC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감사대비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어린이집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업무 지도점검 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3. 20.~ 4. 5.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16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개소 </a:t>
            </a:r>
            <a:r>
              <a:rPr lang="en-US" altLang="ko-KR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영유아보육팀장 외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인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어린이집운영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회계관리 및 아동학대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(CCTV 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관리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예방 등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rgbClr val="000000"/>
              </a:buClr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endParaRPr lang="en-US" altLang="ko-KR" sz="2400" b="1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3036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79387" y="332656"/>
            <a:ext cx="9001125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11-7.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초</a:t>
            </a:r>
            <a:r>
              <a:rPr lang="en-US" altLang="ko-KR" sz="2800">
                <a:solidFill>
                  <a:srgbClr val="0000FF"/>
                </a:solidFill>
              </a:rPr>
              <a:t>‧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중</a:t>
            </a:r>
            <a:r>
              <a:rPr lang="en-US" altLang="ko-KR" sz="2800">
                <a:solidFill>
                  <a:srgbClr val="0000FF"/>
                </a:solidFill>
              </a:rPr>
              <a:t>‧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고  입학축하금 신청</a:t>
            </a:r>
            <a:endParaRPr lang="en-US" altLang="ko-KR" sz="28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3. 4.(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부터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주소지 읍면사무소 방문신청           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지원대상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군내 주소를 두고 있는 초중고 입학자녀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지원금액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초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20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만원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중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30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만원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고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50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만원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u="sng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 algn="r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179387" y="3212976"/>
            <a:ext cx="9001125" cy="2592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11-8. </a:t>
            </a: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셋째이상 자녀 고등학교 학비 지원 신청</a:t>
            </a:r>
            <a:r>
              <a:rPr lang="en-US" altLang="ko-KR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8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3. 4.(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부터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주소지 읍면사무소 방문신청           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지원대상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군내 주소를 두고 있는 셋째이상 고등학생 자녀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지원내용 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고등학교 수업료</a:t>
            </a:r>
            <a:r>
              <a:rPr lang="en-US" altLang="ko-KR" sz="2400" b="1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>
                <a:latin typeface="HY헤드라인M" pitchFamily="18" charset="-127"/>
                <a:ea typeface="HY헤드라인M" pitchFamily="18" charset="-127"/>
              </a:rPr>
              <a:t>학교운영비</a:t>
            </a: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47487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0" y="2492896"/>
            <a:ext cx="10332640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2400" b="1" ker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79387" y="332656"/>
            <a:ext cx="9001125" cy="20162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11-9. </a:t>
            </a:r>
            <a:r>
              <a:rPr kumimoji="0" lang="ko-KR" altLang="en-US" sz="2800" b="1" ker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레인보우영동도서관 평생강좌 프로그램 개강식</a:t>
            </a:r>
            <a:endParaRPr lang="en-US" altLang="ko-KR" sz="28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3. 5.(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) 10:00 / 40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명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레인보우영동도서관            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종이접기 외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21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개 강좌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lvl="1">
              <a:lnSpc>
                <a:spcPct val="150000"/>
              </a:lnSpc>
              <a:buClr>
                <a:schemeClr val="tx1"/>
              </a:buClr>
              <a:tabLst>
                <a:tab pos="4953000" algn="l"/>
              </a:tabLst>
              <a:defRPr/>
            </a:pP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179512" y="3212976"/>
            <a:ext cx="885698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11-10. 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제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12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향부숙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kumimoji="0"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입숙식</a:t>
            </a:r>
            <a:endParaRPr lang="ko-KR" altLang="en-US" sz="27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3. 8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14:00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레인보우영동연수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원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108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명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59005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107504" y="3212976"/>
            <a:ext cx="8533011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>
              <a:lnSpc>
                <a:spcPct val="150000"/>
              </a:lnSpc>
              <a:defRPr/>
            </a:pPr>
            <a:r>
              <a:rPr lang="ko-KR" altLang="en-US" sz="2800" b="1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▣</a:t>
            </a:r>
            <a:r>
              <a:rPr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ko-KR" altLang="en-US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이달의 중점 홍보사항</a:t>
            </a:r>
            <a:endParaRPr lang="en-US" altLang="ko-KR" sz="2800" b="1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초중고 입학축하금 신청 홍보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군 홈페이지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지역신문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smtClean="0">
                <a:latin typeface="HY헤드라인M" pitchFamily="18" charset="-127"/>
                <a:ea typeface="HY헤드라인M" pitchFamily="18" charset="-127"/>
              </a:rPr>
              <a:t>셋째자녀이상 자녀 고등학교 학비 신청 홍보 </a:t>
            </a:r>
            <a:r>
              <a:rPr lang="en-US" altLang="ko-KR" sz="2400" b="1" spc="-30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smtClean="0">
                <a:latin typeface="HY헤드라인M" pitchFamily="18" charset="-127"/>
                <a:ea typeface="HY헤드라인M" pitchFamily="18" charset="-127"/>
              </a:rPr>
              <a:t>군홈페이지</a:t>
            </a:r>
            <a:r>
              <a:rPr lang="en-US" altLang="ko-KR" sz="2400" b="1" spc="-30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spc="-300" smtClean="0">
                <a:latin typeface="HY헤드라인M" pitchFamily="18" charset="-127"/>
                <a:ea typeface="HY헤드라인M" pitchFamily="18" charset="-127"/>
              </a:rPr>
              <a:t>지역신문</a:t>
            </a:r>
            <a:endParaRPr lang="en-US" altLang="ko-KR" sz="2400" b="1" spc="-30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algn="dist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한부모가족 의료비 지원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군홈페이지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. </a:t>
            </a: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지역신문</a:t>
            </a:r>
            <a:endParaRPr lang="en-US" altLang="ko-KR" sz="2400" b="1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직사각형 2"/>
          <p:cNvSpPr/>
          <p:nvPr/>
        </p:nvSpPr>
        <p:spPr>
          <a:xfrm>
            <a:off x="107504" y="332656"/>
            <a:ext cx="8856984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3400" indent="-5334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ct val="60000"/>
              <a:tabLst>
                <a:tab pos="4953000" algn="l"/>
              </a:tabLst>
              <a:defRPr/>
            </a:pPr>
            <a:r>
              <a:rPr kumimoji="0" lang="en-US" altLang="ko-KR" sz="2800" b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11-11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kumimoji="0"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2019</a:t>
            </a:r>
            <a:r>
              <a:rPr kumimoji="0"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영동군 향토장학생 신청</a:t>
            </a:r>
            <a:endParaRPr lang="ko-KR" altLang="en-US" sz="2700" b="1" kern="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3. 11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월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까지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 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주소지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읍면사무소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방문신청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pc="-300" smtClean="0">
                <a:latin typeface="HY헤드라인M" pitchFamily="18" charset="-127"/>
                <a:ea typeface="HY헤드라인M" pitchFamily="18" charset="-127"/>
              </a:rPr>
              <a:t>신</a:t>
            </a:r>
            <a:r>
              <a:rPr lang="ko-KR" altLang="en-US" sz="2400" b="1" spc="-300">
                <a:latin typeface="HY헤드라인M" pitchFamily="18" charset="-127"/>
                <a:ea typeface="HY헤드라인M" pitchFamily="18" charset="-127"/>
              </a:rPr>
              <a:t>청</a:t>
            </a:r>
            <a:r>
              <a:rPr lang="ko-KR" altLang="en-US" sz="2400" b="1" spc="-300" smtClean="0">
                <a:latin typeface="HY헤드라인M" pitchFamily="18" charset="-127"/>
                <a:ea typeface="HY헤드라인M" pitchFamily="18" charset="-127"/>
              </a:rPr>
              <a:t>대상  </a:t>
            </a:r>
            <a:r>
              <a:rPr lang="en-US" altLang="ko-KR" sz="2400" b="1" spc="-300" smtClean="0">
                <a:latin typeface="HY헤드라인M" pitchFamily="18" charset="-127"/>
                <a:ea typeface="HY헤드라인M" pitchFamily="18" charset="-127"/>
              </a:rPr>
              <a:t>:  </a:t>
            </a:r>
            <a:r>
              <a:rPr lang="ko-KR" altLang="en-US" sz="2400" b="1" spc="-300" smtClean="0">
                <a:latin typeface="HY헤드라인M" pitchFamily="18" charset="-127"/>
                <a:ea typeface="HY헤드라인M" pitchFamily="18" charset="-127"/>
              </a:rPr>
              <a:t>관내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고등학교 졸업 후 유원대 영동본교에 입학한 신입생</a:t>
            </a:r>
            <a:endParaRPr lang="en-US" altLang="ko-KR" sz="2400" b="1" spc="-30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5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smtClean="0">
                <a:latin typeface="HY헤드라인M" pitchFamily="18" charset="-127"/>
                <a:ea typeface="HY헤드라인M" pitchFamily="18" charset="-127"/>
              </a:rPr>
              <a:t>지원금액 </a:t>
            </a:r>
            <a:r>
              <a:rPr lang="en-US" altLang="ko-KR" sz="2400" b="1" smtClean="0">
                <a:latin typeface="HY헤드라인M" pitchFamily="18" charset="-127"/>
                <a:ea typeface="HY헤드라인M" pitchFamily="18" charset="-127"/>
              </a:rPr>
              <a:t>: 100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만원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111011736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gradFill>
          <a:gsLst>
            <a:gs pos="0">
              <a:schemeClr val="accent1">
                <a:tint val="66000"/>
                <a:satMod val="160000"/>
                <a:alpha val="9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</a:spPr>
      <a:bodyPr/>
      <a:lstStyle>
        <a:defPPr eaLnBrk="0" hangingPunct="0">
          <a:defRPr sz="2400" b="1" kern="0" dirty="0">
            <a:solidFill>
              <a:schemeClr val="tx2"/>
            </a:solidFill>
            <a:latin typeface="HY헤드라인M" pitchFamily="18" charset="-127"/>
            <a:ea typeface="HY헤드라인M" pitchFamily="18" charset="-127"/>
            <a:cs typeface="+mj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74421</TotalTime>
  <Words>359</Words>
  <Application>Microsoft Office PowerPoint</Application>
  <PresentationFormat>화면 슬라이드 쇼(4:3)</PresentationFormat>
  <Paragraphs>76</Paragraphs>
  <Slides>8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19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남 진우</cp:lastModifiedBy>
  <cp:revision>11693</cp:revision>
  <cp:lastPrinted>2019-02-27T05:34:18Z</cp:lastPrinted>
  <dcterms:modified xsi:type="dcterms:W3CDTF">2019-02-27T05:37:37Z</dcterms:modified>
</cp:coreProperties>
</file>