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6030" r:id="rId2"/>
    <p:sldId id="6034" r:id="rId3"/>
    <p:sldId id="6041" r:id="rId4"/>
    <p:sldId id="6035" r:id="rId5"/>
    <p:sldId id="6039" r:id="rId6"/>
    <p:sldId id="6040" r:id="rId7"/>
    <p:sldId id="6042" r:id="rId8"/>
    <p:sldId id="6032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47" autoAdjust="0"/>
  </p:normalViewPr>
  <p:slideViewPr>
    <p:cSldViewPr>
      <p:cViewPr varScale="1">
        <p:scale>
          <a:sx n="109" d="100"/>
          <a:sy n="109" d="100"/>
        </p:scale>
        <p:origin x="204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03881"/>
              </p:ext>
            </p:extLst>
          </p:nvPr>
        </p:nvGraphicFramePr>
        <p:xfrm>
          <a:off x="107504" y="6381328"/>
          <a:ext cx="4104456" cy="39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2000" smtClean="0">
                          <a:latin typeface="HY헤드라인M" pitchFamily="18" charset="-127"/>
                          <a:ea typeface="HY헤드라인M" pitchFamily="18" charset="-127"/>
                        </a:rPr>
                        <a:t>년 학교급식지원심의위원회</a:t>
                      </a:r>
                      <a:endParaRPr lang="ko-KR" altLang="en-US" sz="200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7" y="2724310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2019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여성단체협의회 여성지도자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워크숍</a:t>
            </a:r>
            <a:endParaRPr lang="ko-KR" altLang="en-US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25. ~ 27.  / 40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제주도 일원           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특강 및 시설견학 등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7181"/>
            <a:ext cx="9001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양성평등위원회 개최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3.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양성평등기금사업 선정 </a:t>
            </a: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심의 </a:t>
            </a: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spc="15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1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spc="15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kern="0" spc="150" smtClean="0"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000" b="1" kern="0" spc="15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spc="150" smtClean="0">
                <a:latin typeface="HY헤드라인M" pitchFamily="18" charset="-127"/>
                <a:ea typeface="HY헤드라인M" pitchFamily="18" charset="-127"/>
              </a:rPr>
              <a:t>회의 진행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844" y="357181"/>
            <a:ext cx="9001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2019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kumimoji="0"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운영위원회 개최</a:t>
            </a:r>
            <a:endParaRPr lang="en-US" altLang="ko-KR" sz="2800" b="1" kern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/ 13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5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spc="150" err="1" smtClean="0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kern="0" spc="150" smtClean="0">
                <a:latin typeface="HY헤드라인M" pitchFamily="18" charset="-127"/>
                <a:ea typeface="HY헤드라인M" pitchFamily="18" charset="-127"/>
              </a:rPr>
              <a:t> 사업 설명 등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228366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</a:t>
            </a:r>
            <a:r>
              <a:rPr lang="ko-KR" altLang="en-US" sz="2800" b="1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어울림마당</a:t>
            </a:r>
            <a:r>
              <a:rPr lang="en-US" altLang="ko-KR" sz="2800" b="1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동아리 지원사업 모집 및 선정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청소년 어울림마당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개소 및 동아리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지원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청소년 단체 및 청소년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동아리 운영비 지원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573016"/>
            <a:ext cx="9001125" cy="314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492896"/>
            <a:ext cx="103326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2656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지역아동센터연합회 </a:t>
            </a:r>
            <a:r>
              <a:rPr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업무연찬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 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7.(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11:00 / 18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err="1" smtClean="0">
                <a:latin typeface="HY헤드라인M" pitchFamily="18" charset="-127"/>
                <a:ea typeface="HY헤드라인M" pitchFamily="18" charset="-127"/>
              </a:rPr>
              <a:t>꿈이있는지역아동센터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회의실          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지역아동센터 업무연찬 및 군정 홍보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8520" y="3171748"/>
            <a:ext cx="91440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</a:t>
            </a:r>
            <a:r>
              <a:rPr lang="ko-KR" altLang="en-US" sz="2800" b="1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dirty="0" smtClean="0">
                <a:solidFill>
                  <a:srgbClr val="0000CC"/>
                </a:solidFill>
              </a:rPr>
              <a:t>道</a:t>
            </a:r>
            <a:r>
              <a:rPr lang="ko-KR" altLang="en-US" sz="28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감사대비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 지도점검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20.~ 4. 5.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영유아보육팀장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어린이집운영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회계관리 및 아동학대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(CCTV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예방 등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7" y="332656"/>
            <a:ext cx="900112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</a:t>
            </a:r>
            <a:r>
              <a:rPr lang="en-US" altLang="ko-KR" sz="2800">
                <a:solidFill>
                  <a:srgbClr val="0000FF"/>
                </a:solidFill>
              </a:rPr>
              <a:t>‧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</a:t>
            </a:r>
            <a:r>
              <a:rPr lang="en-US" altLang="ko-KR" sz="2800">
                <a:solidFill>
                  <a:srgbClr val="0000FF"/>
                </a:solidFill>
              </a:rPr>
              <a:t>‧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  입학축하금 신청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부터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주소지 읍면사무소 방문신청          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군내 주소를 두고 있는 초중고 입학자녀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지원금액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초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고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u="sng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 algn="r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9387" y="3212976"/>
            <a:ext cx="900112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셋째이상 자녀 고등학교 학비 지원 신청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부터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주소지 읍면사무소 방문신청          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군내 주소를 두고 있는 셋째이상 고등학생 자녀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지원내용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고등학교 수업료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학교운영비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4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492896"/>
            <a:ext cx="103326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7" y="332656"/>
            <a:ext cx="900112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kumimoji="0" lang="ko-KR" altLang="en-US" sz="28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평생강좌 프로그램 개강식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10:00 / 40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레인보우영동도서관          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종이접기 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 강좌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79512" y="3212976"/>
            <a:ext cx="88569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향부숙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입숙식</a:t>
            </a:r>
            <a:endParaRPr lang="ko-KR" altLang="en-US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레인보우영동연수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90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3212976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초중고 입학축하금 신청 홍보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셋째자녀이상 자녀 고등학교 학비 신청 홍보 </a:t>
            </a:r>
            <a:r>
              <a:rPr lang="en-US" altLang="ko-KR" sz="2400" b="1" spc="-30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군홈페이지</a:t>
            </a:r>
            <a:r>
              <a:rPr lang="en-US" altLang="ko-KR" sz="2400" b="1" spc="-30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spc="-30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한부모가족 의료비 지원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군홈페이지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7504" y="332656"/>
            <a:ext cx="88569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향토장학생 신청</a:t>
            </a:r>
            <a:endParaRPr lang="ko-KR" altLang="en-US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방문신청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신</a:t>
            </a:r>
            <a:r>
              <a:rPr lang="ko-KR" altLang="en-US" sz="2400" b="1" spc="-300">
                <a:latin typeface="HY헤드라인M" pitchFamily="18" charset="-127"/>
                <a:ea typeface="HY헤드라인M" pitchFamily="18" charset="-127"/>
              </a:rPr>
              <a:t>청</a:t>
            </a: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대상  </a:t>
            </a:r>
            <a:r>
              <a:rPr lang="en-US" altLang="ko-KR" sz="2400" b="1" spc="-30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30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고등학교 졸업 후 유원대 영동본교에 입학한 신입생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지원금액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101173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74421</TotalTime>
  <Words>359</Words>
  <Application>Microsoft Office PowerPoint</Application>
  <PresentationFormat>화면 슬라이드 쇼(4:3)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 진우</cp:lastModifiedBy>
  <cp:revision>11693</cp:revision>
  <cp:lastPrinted>2019-02-27T05:34:18Z</cp:lastPrinted>
  <dcterms:modified xsi:type="dcterms:W3CDTF">2019-02-27T05:37:37Z</dcterms:modified>
</cp:coreProperties>
</file>