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6030" r:id="rId2"/>
    <p:sldId id="6041" r:id="rId3"/>
    <p:sldId id="6039" r:id="rId4"/>
    <p:sldId id="6035" r:id="rId5"/>
    <p:sldId id="6044" r:id="rId6"/>
    <p:sldId id="6045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47" autoAdjust="0"/>
  </p:normalViewPr>
  <p:slideViewPr>
    <p:cSldViewPr>
      <p:cViewPr varScale="1">
        <p:scale>
          <a:sx n="111" d="100"/>
          <a:sy n="111" d="100"/>
        </p:scale>
        <p:origin x="174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2019-05-31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486033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12-3.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공무원 성인지 교육</a:t>
            </a:r>
            <a:r>
              <a:rPr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6. 20.(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군청 대회의실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/ 250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성인지 감수성 기르기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성인지 관점에서 정책 이해하기 등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2420888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12-2.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가족친화 기관 재인증 신청</a:t>
            </a:r>
            <a:r>
              <a:rPr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신청마감일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: 6. 28.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까지 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50" smtClean="0">
                <a:latin typeface="HY헤드라인M" pitchFamily="18" charset="-127"/>
                <a:ea typeface="HY헤드라인M" pitchFamily="18" charset="-127"/>
              </a:rPr>
              <a:t>공공기관 가족친화인증 의무화에 따른 재인증 신청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4016" y="332656"/>
            <a:ext cx="8892480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결혼중개업체 지도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월중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여성정책팀장 외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결혼중개업법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준수사항 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53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07504" y="404664"/>
            <a:ext cx="8929718" cy="200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12-4.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뉴영동 라이온스클럽 장학금 수여식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600" b="1" smtClean="0">
                <a:latin typeface="HY헤드라인M" pitchFamily="18" charset="-127"/>
                <a:ea typeface="HY헤드라인M" pitchFamily="18" charset="-127"/>
              </a:rPr>
              <a:t>6. 5.(</a:t>
            </a:r>
            <a:r>
              <a:rPr lang="ko-KR" altLang="en-US" sz="2600" b="1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600" b="1" smtClean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600" b="1" smtClean="0">
                <a:latin typeface="HY헤드라인M" pitchFamily="18" charset="-127"/>
                <a:ea typeface="HY헤드라인M" pitchFamily="18" charset="-127"/>
              </a:rPr>
              <a:t>군청 소회의실 </a:t>
            </a:r>
            <a:r>
              <a:rPr lang="en-US" altLang="ko-KR" sz="2600" b="1" smtClean="0"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600" b="1" smtClean="0">
                <a:latin typeface="HY헤드라인M" pitchFamily="18" charset="-127"/>
                <a:ea typeface="HY헤드라인M" pitchFamily="18" charset="-127"/>
              </a:rPr>
              <a:t>명 수여</a:t>
            </a:r>
            <a:endParaRPr lang="en-US" altLang="ko-KR" sz="26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저소득층 가정 학생 장학금 수여 및 격려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2492896"/>
            <a:ext cx="9144000" cy="184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12-5.</a:t>
            </a:r>
            <a:r>
              <a:rPr lang="ko-KR" altLang="en-US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청소년 어울림마당 체험부스 운영</a:t>
            </a:r>
            <a:endParaRPr lang="ko-KR" altLang="en-US" sz="28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15.(</a:t>
            </a:r>
            <a:r>
              <a:rPr lang="ko-KR" altLang="en-US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중앙소공원 </a:t>
            </a:r>
            <a:r>
              <a:rPr lang="en-US" altLang="ko-KR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주관 </a:t>
            </a:r>
            <a:r>
              <a:rPr lang="en-US" altLang="ko-KR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30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청소년적십자 영동지구협의회</a:t>
            </a:r>
            <a:endParaRPr lang="en-US" altLang="ko-KR" sz="2400" b="1" spc="-30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커피만들기 등 체험부스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운영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4533645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12-6.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아동학대 신고의무자 교육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군청 소회의실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아동학대 신고의무자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50" dirty="0" smtClean="0">
                <a:latin typeface="HY헤드라인M" pitchFamily="18" charset="-127"/>
                <a:ea typeface="HY헤드라인M" pitchFamily="18" charset="-127"/>
              </a:rPr>
              <a:t>아동학대 신고의무자</a:t>
            </a:r>
            <a:r>
              <a:rPr lang="en-US" altLang="ko-KR" sz="2400" b="1" kern="0" spc="150" dirty="0" smtClean="0">
                <a:latin typeface="HY헤드라인M" pitchFamily="18" charset="-127"/>
                <a:ea typeface="HY헤드라인M" pitchFamily="18" charset="-127"/>
              </a:rPr>
              <a:t>(24</a:t>
            </a:r>
            <a:r>
              <a:rPr lang="ko-KR" altLang="en-US" sz="2400" b="1" kern="0" spc="150" dirty="0" smtClean="0">
                <a:latin typeface="HY헤드라인M" pitchFamily="18" charset="-127"/>
                <a:ea typeface="HY헤드라인M" pitchFamily="18" charset="-127"/>
              </a:rPr>
              <a:t>개 직군 종사자</a:t>
            </a:r>
            <a:r>
              <a:rPr lang="en-US" altLang="ko-KR" sz="2400" b="1" kern="0" spc="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150" smtClean="0">
                <a:latin typeface="HY헤드라인M" pitchFamily="18" charset="-127"/>
                <a:ea typeface="HY헤드라인M" pitchFamily="18" charset="-127"/>
              </a:rPr>
              <a:t> 교육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8520" y="332656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12-7.</a:t>
            </a:r>
            <a:r>
              <a:rPr lang="ko-KR" altLang="en-US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초ㆍ중학생 영어캠프 위탁운영 제안서 평가위원회</a:t>
            </a:r>
            <a:endParaRPr lang="ko-KR" altLang="en-US" sz="28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11.(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</a:t>
            </a:r>
            <a:r>
              <a:rPr lang="ko-KR" altLang="en-US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평가위원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초ㆍ중학생 합숙형 영어캠프 운영 업체 제안서 평가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2420888"/>
            <a:ext cx="89297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12-8.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충북지역 문해교사 역량강화 워크숍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6. 12.(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문해수업 지도안 구성 및 시연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7504" y="4523238"/>
            <a:ext cx="89297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12-9.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영동군민장학회 이사회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6. 12.(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14:00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18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년도 향토장학금 확대 검토 및 기타 안건</a:t>
            </a:r>
            <a:r>
              <a:rPr lang="en-US" altLang="ko-KR" sz="2400" smtClean="0"/>
              <a:t>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7504" y="348046"/>
            <a:ext cx="89297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12-10.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북스타트 활동가 교육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6. 11. ~ 12.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영유아를 위한 독서육아 지원 활동가 교육</a:t>
            </a:r>
            <a:r>
              <a:rPr lang="en-US" altLang="ko-KR" sz="2400" smtClean="0"/>
              <a:t>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2492896"/>
            <a:ext cx="89297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12-11.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 미디어 크리에이터 양성과정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6. 11. ~ 8. 14.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18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청년세대를 위한 컨텐츠 제작 교육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4663487"/>
            <a:ext cx="89297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12-12.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인문학 교실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6. 26.(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19:00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레인보우영동도서관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강사 및 주제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정수년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정수년의 해금연주회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289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404664"/>
            <a:ext cx="8533011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▣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 중점 홍보사항</a:t>
            </a:r>
            <a:endParaRPr lang="en-US" altLang="ko-KR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인문학 교실 홍보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현수막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976662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75064</TotalTime>
  <Words>322</Words>
  <Application>Microsoft Office PowerPoint</Application>
  <PresentationFormat>화면 슬라이드 쇼(4:3)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7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남 진우</cp:lastModifiedBy>
  <cp:revision>11782</cp:revision>
  <cp:lastPrinted>2019-05-30T05:19:12Z</cp:lastPrinted>
  <dcterms:modified xsi:type="dcterms:W3CDTF">2019-05-31T02:21:59Z</dcterms:modified>
</cp:coreProperties>
</file>