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624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새일센터지원협의회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29(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(Zoom)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16391"/>
            <a:ext cx="9001125" cy="162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보육재난지원금 지급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1,009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지급제외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유치원 재원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해외체류아동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재외국민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외국인자녀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0" y="400506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10:40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영동군여성단체협의회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정원식품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84221</TotalTime>
  <Words>104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12112</cp:revision>
  <cp:lastPrinted>2021-12-22T01:05:36Z</cp:lastPrinted>
  <dcterms:modified xsi:type="dcterms:W3CDTF">2021-12-22T01:05:47Z</dcterms:modified>
</cp:coreProperties>
</file>