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64" r:id="rId2"/>
    <p:sldId id="5971" r:id="rId3"/>
  </p:sldIdLst>
  <p:sldSz cx="9144000" cy="6858000" type="screen4x3"/>
  <p:notesSz cx="9939338" cy="68072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3">
          <p15:clr>
            <a:srgbClr val="A4A3A4"/>
          </p15:clr>
        </p15:guide>
        <p15:guide id="2" pos="313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B036"/>
    <a:srgbClr val="D0D8E8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9541" autoAdjust="0"/>
  </p:normalViewPr>
  <p:slideViewPr>
    <p:cSldViewPr>
      <p:cViewPr varScale="1">
        <p:scale>
          <a:sx n="115" d="100"/>
          <a:sy n="115" d="100"/>
        </p:scale>
        <p:origin x="1626" y="12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2143"/>
        <p:guide pos="3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38627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5013" y="511175"/>
            <a:ext cx="3405187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862" y="3233449"/>
            <a:ext cx="7291629" cy="306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7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6948" y="3233448"/>
            <a:ext cx="7945444" cy="3062751"/>
          </a:xfrm>
          <a:noFill/>
          <a:ln/>
        </p:spPr>
        <p:txBody>
          <a:bodyPr lIns="90814" tIns="45393" rIns="90814" bIns="45393"/>
          <a:lstStyle/>
          <a:p>
            <a:pPr eaLnBrk="1" hangingPunct="1"/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942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2021-12-22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2021-12-22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2021-12-22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2021-12-22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2021-12-22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2021-12-22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2021-12-22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2021-12-22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2021-12-22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2021-12-22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2021-12-22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76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가족행복과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645249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44624"/>
            <a:ext cx="9144000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새일센터지원협의회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29(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온라인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(Zoom)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담당자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1916391"/>
            <a:ext cx="9001125" cy="162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-2.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보육재난지원금 지급</a:t>
            </a:r>
            <a:endParaRPr lang="en-US" altLang="ko-KR" sz="28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12. 29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1,009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아동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인당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000" b="1" dirty="0" err="1" smtClean="0">
                <a:latin typeface="HY헤드라인M" pitchFamily="18" charset="-127"/>
                <a:ea typeface="HY헤드라인M" pitchFamily="18" charset="-127"/>
              </a:rPr>
              <a:t>지급제외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유치원 재원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해외체류아동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재외국민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000" b="1" dirty="0" err="1" smtClean="0">
                <a:latin typeface="HY헤드라인M" pitchFamily="18" charset="-127"/>
                <a:ea typeface="HY헤드라인M" pitchFamily="18" charset="-127"/>
              </a:rPr>
              <a:t>외국인자녀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 등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E05658FB-887B-4E1C-B2F1-642B92375D1B}"/>
              </a:ext>
            </a:extLst>
          </p:cNvPr>
          <p:cNvSpPr/>
          <p:nvPr/>
        </p:nvSpPr>
        <p:spPr>
          <a:xfrm>
            <a:off x="0" y="4005064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영동군민장학금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기탁식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12.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10:40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err="1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영동군여성단체협의회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/ 200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12. 28.(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11:00 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정원식품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1,000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 ※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기념촬영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23343368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84221</TotalTime>
  <Words>104</Words>
  <Application>Microsoft Office PowerPoint</Application>
  <PresentationFormat>화면 슬라이드 쇼(4:3)</PresentationFormat>
  <Paragraphs>13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12112</cp:revision>
  <cp:lastPrinted>2021-12-22T01:05:36Z</cp:lastPrinted>
  <dcterms:modified xsi:type="dcterms:W3CDTF">2021-12-22T01:05:47Z</dcterms:modified>
</cp:coreProperties>
</file>