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11832" y="5013176"/>
            <a:ext cx="9144002" cy="11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공중위생업소 방역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)~13.(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목욕장업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숙박업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이미용업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174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0648"/>
            <a:ext cx="9001125" cy="166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개최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 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학대피해아동 관련 협력방안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모색        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20718" y="2144698"/>
            <a:ext cx="88179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7. 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새마을지도자영동읍협의회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3. 10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. 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난계국악단 악장 조광희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8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104265</TotalTime>
  <Words>100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16815</cp:revision>
  <cp:lastPrinted>2020-12-17T06:45:36Z</cp:lastPrinted>
  <dcterms:modified xsi:type="dcterms:W3CDTF">2022-03-03T07:22:02Z</dcterms:modified>
</cp:coreProperties>
</file>