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042" r:id="rId2"/>
    <p:sldId id="6835" r:id="rId3"/>
    <p:sldId id="6836" r:id="rId4"/>
    <p:sldId id="6861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84" d="100"/>
          <a:sy n="84" d="100"/>
        </p:scale>
        <p:origin x="132" y="4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564904"/>
            <a:ext cx="91307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7-2. B.B.S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프로그램 운영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21.(</a:t>
            </a:r>
            <a:r>
              <a:rPr lang="ko-KR" altLang="en-US" sz="2400" b="1" spc="-1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22.(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24.(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15:30 / 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추풍령사슴관광농원</a:t>
            </a:r>
            <a:endParaRPr lang="en-US" altLang="ko-KR" sz="2400" b="1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피자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초콜릿 만들기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꽃바구니 만들기 등 체험활동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4550968"/>
            <a:ext cx="9144000" cy="161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아동양육한시지원사업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아동특별돌봄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 21.(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29.(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1,519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000" b="1" spc="-150" dirty="0" smtClean="0">
                <a:latin typeface="HY헤드라인M" pitchFamily="18" charset="-127"/>
                <a:ea typeface="HY헤드라인M" pitchFamily="18" charset="-127"/>
              </a:rPr>
              <a:t>(9</a:t>
            </a:r>
            <a:r>
              <a:rPr lang="ko-KR" altLang="en-US" sz="2000" b="1" spc="-150" dirty="0" smtClean="0">
                <a:latin typeface="HY헤드라인M" pitchFamily="18" charset="-127"/>
                <a:ea typeface="HY헤드라인M" pitchFamily="18" charset="-127"/>
              </a:rPr>
              <a:t>월말기준 아동수당대상자</a:t>
            </a:r>
            <a:r>
              <a:rPr lang="en-US" altLang="ko-KR" sz="20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303,800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현금지원에 따른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성립전예산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추진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2212" y="620688"/>
            <a:ext cx="91307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7-1.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불법촬영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몰래카메라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합동점검 및 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대폭력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 캠페인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24.(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29.(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7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경찰서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여성안심보안관</a:t>
            </a:r>
            <a:r>
              <a:rPr lang="en-US" altLang="ko-KR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중점 점검대상 공중화장실 및 중앙로터리</a:t>
            </a:r>
            <a:endParaRPr lang="en-US" altLang="ko-KR" sz="2400" b="1" spc="-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52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544" y="2440398"/>
            <a:ext cx="8817928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FFFFFF"/>
              </a:buClr>
              <a:buSzPct val="60000"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법무사 이재구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149080"/>
            <a:ext cx="918051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7-6. </a:t>
            </a:r>
            <a:r>
              <a:rPr kumimoji="0" lang="ko-KR" altLang="en-US" sz="26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6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6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음식문화 환경조성을 위한 배달전문 음식점 위생점검</a:t>
            </a:r>
            <a:r>
              <a:rPr lang="ko-KR" altLang="en-US" sz="2600" b="1" kern="0" spc="-30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6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. 21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spc="-1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00" dirty="0">
                <a:latin typeface="HY헤드라인M" pitchFamily="18" charset="-127"/>
                <a:ea typeface="HY헤드라인M" pitchFamily="18" charset="-127"/>
              </a:rPr>
              <a:t>) ~ 9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. 29.(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) / 168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000" b="1" kern="0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spc="-100" dirty="0">
                <a:latin typeface="HY헤드라인M" pitchFamily="18" charset="-127"/>
                <a:ea typeface="HY헤드라인M" pitchFamily="18" charset="-127"/>
              </a:rPr>
              <a:t>중화요리</a:t>
            </a:r>
            <a:r>
              <a:rPr lang="en-US" altLang="ko-KR" sz="2000" b="1" kern="0" spc="-10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kern="0" spc="-100" dirty="0" smtClean="0">
                <a:latin typeface="HY헤드라인M" pitchFamily="18" charset="-127"/>
                <a:ea typeface="HY헤드라인M" pitchFamily="18" charset="-127"/>
              </a:rPr>
              <a:t>치킨</a:t>
            </a:r>
            <a:r>
              <a:rPr lang="en-US" altLang="ko-KR" sz="2000" b="1" kern="0" spc="-10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kern="0" spc="-100" dirty="0">
                <a:latin typeface="HY헤드라인M" pitchFamily="18" charset="-127"/>
                <a:ea typeface="HY헤드라인M" pitchFamily="18" charset="-127"/>
              </a:rPr>
              <a:t>피자</a:t>
            </a:r>
            <a:r>
              <a:rPr lang="en-US" altLang="ko-KR" sz="2000" b="1" kern="0" spc="-10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kern="0" spc="-100" dirty="0">
                <a:latin typeface="HY헤드라인M" pitchFamily="18" charset="-127"/>
                <a:ea typeface="HY헤드라인M" pitchFamily="18" charset="-127"/>
              </a:rPr>
              <a:t>보쌈</a:t>
            </a:r>
            <a:r>
              <a:rPr lang="en-US" altLang="ko-KR" sz="2000" b="1" kern="0" spc="-10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kern="0" spc="-100" dirty="0" err="1">
                <a:latin typeface="HY헤드라인M" pitchFamily="18" charset="-127"/>
                <a:ea typeface="HY헤드라인M" pitchFamily="18" charset="-127"/>
              </a:rPr>
              <a:t>족발</a:t>
            </a:r>
            <a:r>
              <a:rPr lang="en-US" altLang="ko-KR" sz="2000" b="1" kern="0" spc="-10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kern="0" spc="-100" dirty="0">
                <a:latin typeface="HY헤드라인M" pitchFamily="18" charset="-127"/>
                <a:ea typeface="HY헤드라인M" pitchFamily="18" charset="-127"/>
              </a:rPr>
              <a:t>김밥 등</a:t>
            </a:r>
            <a:r>
              <a:rPr lang="en-US" altLang="ko-KR" sz="2000" b="1" kern="0" spc="-10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음식 재사용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유통기한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경과제품 사용 등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784214"/>
            <a:ext cx="8781416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FFFFFF"/>
              </a:buClr>
              <a:buSzPct val="60000"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평생학습 단기강좌 프로그램 운영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강좌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0041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6512" y="692696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7-7.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대비 공중위생업소 지도점검</a:t>
            </a:r>
            <a:r>
              <a:rPr lang="ko-KR" altLang="en-US" sz="28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8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9. 21.(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9. 23.(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이미용업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목욕업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숙박업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명예공중위생감시원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3)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개인서비스 요금인상 등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808436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100633</TotalTime>
  <Words>253</Words>
  <Application>Microsoft Office PowerPoint</Application>
  <PresentationFormat>화면 슬라이드 쇼(4:3)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16045</cp:revision>
  <cp:lastPrinted>2020-09-17T23:59:53Z</cp:lastPrinted>
  <dcterms:modified xsi:type="dcterms:W3CDTF">2020-09-18T06:50:08Z</dcterms:modified>
</cp:coreProperties>
</file>