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5974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8" autoAdjust="0"/>
  </p:normalViewPr>
  <p:slideViewPr>
    <p:cSldViewPr>
      <p:cViewPr varScale="1">
        <p:scale>
          <a:sx n="107" d="100"/>
          <a:sy n="107" d="100"/>
        </p:scale>
        <p:origin x="19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6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2"/>
            <a:ext cx="5435603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-141472" y="620688"/>
            <a:ext cx="881792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레인보우영동도서관 겨울방학 독서교실 모집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마감 시까지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레인보우영동도서관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초등한국지리특강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엔트리코딩교실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영어동화교실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1024160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73187</TotalTime>
  <Words>28</Words>
  <Application>Microsoft Office PowerPoint</Application>
  <PresentationFormat>화면 슬라이드 쇼(4:3)</PresentationFormat>
  <Paragraphs>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11860</cp:revision>
  <cp:lastPrinted>2020-12-30T04:18:41Z</cp:lastPrinted>
  <dcterms:modified xsi:type="dcterms:W3CDTF">2020-12-30T05:12:47Z</dcterms:modified>
</cp:coreProperties>
</file>