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4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9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-141472" y="620688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겨울방학 독서교실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마감 시까지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초등한국지리특강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엔트리코딩교실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영어동화교실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02416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73187</TotalTime>
  <Words>28</Words>
  <Application>Microsoft Office PowerPoint</Application>
  <PresentationFormat>화면 슬라이드 쇼(4:3)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11860</cp:revision>
  <cp:lastPrinted>2020-12-30T04:18:41Z</cp:lastPrinted>
  <dcterms:modified xsi:type="dcterms:W3CDTF">2020-12-30T05:12:47Z</dcterms:modified>
</cp:coreProperties>
</file>