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7"/>
  </p:notesMasterIdLst>
  <p:handoutMasterIdLst>
    <p:handoutMasterId r:id="rId8"/>
  </p:handoutMasterIdLst>
  <p:sldIdLst>
    <p:sldId id="6021" r:id="rId2"/>
    <p:sldId id="6034" r:id="rId3"/>
    <p:sldId id="6041" r:id="rId4"/>
    <p:sldId id="6042" r:id="rId5"/>
    <p:sldId id="6039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05AB0D"/>
    <a:srgbClr val="0000CC"/>
    <a:srgbClr val="FFFF00"/>
    <a:srgbClr val="3399FF"/>
    <a:srgbClr val="00B036"/>
    <a:srgbClr val="87EB23"/>
    <a:srgbClr val="9966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422" autoAdjust="0"/>
    <p:restoredTop sz="99679" autoAdjust="0"/>
  </p:normalViewPr>
  <p:slideViewPr>
    <p:cSldViewPr>
      <p:cViewPr varScale="1">
        <p:scale>
          <a:sx n="107" d="100"/>
          <a:sy n="107" d="100"/>
        </p:scale>
        <p:origin x="-168" y="-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97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2018-06-27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2018-06-27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2018-06-27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2018-06-27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2018-06-27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2018-06-27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2018-06-27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2018-06-27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2018-06-27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2018-06-27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2018-06-27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생 활 지 원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-71462"/>
            <a:ext cx="9001125" cy="200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kumimoji="0"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양성평등주간 기념행사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. 5.(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13:30~16:00 /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난계국악당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150" dirty="0" smtClean="0">
                <a:latin typeface="HY헤드라인M" pitchFamily="18" charset="-127"/>
                <a:ea typeface="HY헤드라인M" pitchFamily="18" charset="-127"/>
              </a:rPr>
              <a:t>내    용 </a:t>
            </a:r>
            <a:r>
              <a:rPr lang="en-US" altLang="ko-KR" sz="2400" b="1" kern="0" spc="15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150" dirty="0" smtClean="0">
                <a:latin typeface="HY헤드라인M" pitchFamily="18" charset="-127"/>
                <a:ea typeface="HY헤드라인M" pitchFamily="18" charset="-127"/>
              </a:rPr>
              <a:t>기념식</a:t>
            </a:r>
            <a:r>
              <a:rPr lang="en-US" altLang="ko-KR" sz="2400" b="1" kern="0" spc="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spc="150" dirty="0" smtClean="0">
                <a:latin typeface="HY헤드라인M" pitchFamily="18" charset="-127"/>
                <a:ea typeface="HY헤드라인M" pitchFamily="18" charset="-127"/>
              </a:rPr>
              <a:t>및</a:t>
            </a:r>
            <a:r>
              <a:rPr lang="en-US" altLang="ko-KR" sz="2400" b="1" kern="0" spc="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spc="150" dirty="0" smtClean="0">
                <a:latin typeface="HY헤드라인M" pitchFamily="18" charset="-127"/>
                <a:ea typeface="HY헤드라인M" pitchFamily="18" charset="-127"/>
              </a:rPr>
              <a:t>초청강연</a:t>
            </a:r>
            <a:r>
              <a:rPr lang="en-US" altLang="ko-KR" sz="2400" b="1" kern="0" spc="1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spc="150" dirty="0" smtClean="0">
                <a:latin typeface="HY헤드라인M" pitchFamily="18" charset="-127"/>
                <a:ea typeface="HY헤드라인M" pitchFamily="18" charset="-127"/>
              </a:rPr>
              <a:t>강사</a:t>
            </a:r>
            <a:r>
              <a:rPr lang="en-US" altLang="ko-KR" sz="2400" b="1" kern="0" spc="150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kern="0" spc="150" dirty="0" smtClean="0">
                <a:latin typeface="HY헤드라인M" pitchFamily="18" charset="-127"/>
                <a:ea typeface="HY헤드라인M" pitchFamily="18" charset="-127"/>
              </a:rPr>
              <a:t>이호선</a:t>
            </a:r>
            <a:r>
              <a:rPr lang="en-US" altLang="ko-KR" sz="2400" b="1" kern="0" spc="15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2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1785926"/>
            <a:ext cx="9144000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5-2. </a:t>
            </a:r>
            <a:r>
              <a:rPr kumimoji="0"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성폭력 예방 뮤지컬 공연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. 10.(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10:30~11:40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난계국악당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150" dirty="0" smtClean="0">
                <a:latin typeface="HY헤드라인M" pitchFamily="18" charset="-127"/>
                <a:ea typeface="HY헤드라인M" pitchFamily="18" charset="-127"/>
              </a:rPr>
              <a:t>대    상 </a:t>
            </a:r>
            <a:r>
              <a:rPr lang="en-US" altLang="ko-KR" sz="2400" b="1" kern="0" spc="15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유치원생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및 초등학교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1~2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학년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(460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성추행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사례와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대처법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spc="150" dirty="0" smtClean="0">
                <a:latin typeface="HY헤드라인M" pitchFamily="18" charset="-127"/>
                <a:ea typeface="HY헤드라인M" pitchFamily="18" charset="-127"/>
              </a:rPr>
              <a:t>               </a:t>
            </a:r>
            <a:endParaRPr lang="en-US" altLang="ko-KR" sz="20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2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357694"/>
            <a:ext cx="9133910" cy="2357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청소년 어울림 마당 개최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7. 7.(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노근리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평화공원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과일나라테마공원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    관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청소년적십자 영동지구협의회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용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체험부스운영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풋살대회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등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428604"/>
            <a:ext cx="9001125" cy="1928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감고을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영동아카데미 운영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7. 9. 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14:00~16:00 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대회의실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200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주    제 </a:t>
            </a: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질병의 예방과 치유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강사</a:t>
            </a: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이상구 박사</a:t>
            </a: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0" y="2571744"/>
            <a:ext cx="813690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초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중학생 영어캠프 운영</a:t>
            </a:r>
            <a:endParaRPr kumimoji="0"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7.23.(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8.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인천영어마을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원어민과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함께하는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합숙형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영어캠프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8136904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사항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영동군 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중학생 영어캠프 운영 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지역신문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감고을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영동아카데미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지역신문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현수막 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인문학교실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지역신문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현수막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19898828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0">
              <a:schemeClr val="accent1">
                <a:tint val="66000"/>
                <a:satMod val="160000"/>
                <a:alpha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a:spPr>
      <a:bodyPr/>
      <a:lstStyle>
        <a:defPPr eaLnBrk="0" hangingPunct="0">
          <a:defRPr sz="2400" b="1" kern="0" dirty="0">
            <a:solidFill>
              <a:schemeClr val="tx2"/>
            </a:solidFill>
            <a:latin typeface="HY헤드라인M" pitchFamily="18" charset="-127"/>
            <a:ea typeface="HY헤드라인M" pitchFamily="18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74287</TotalTime>
  <Words>184</Words>
  <Application>Microsoft Office PowerPoint</Application>
  <PresentationFormat>화면 슬라이드 쇼(4:3)</PresentationFormat>
  <Paragraphs>24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6_Office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11763</cp:revision>
  <dcterms:modified xsi:type="dcterms:W3CDTF">2018-06-27T08:26:59Z</dcterms:modified>
</cp:coreProperties>
</file>