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021" r:id="rId2"/>
    <p:sldId id="6034" r:id="rId3"/>
    <p:sldId id="6041" r:id="rId4"/>
    <p:sldId id="6042" r:id="rId5"/>
    <p:sldId id="6039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22" autoAdjust="0"/>
    <p:restoredTop sz="99679" autoAdjust="0"/>
  </p:normalViewPr>
  <p:slideViewPr>
    <p:cSldViewPr>
      <p:cViewPr varScale="1">
        <p:scale>
          <a:sx n="107" d="100"/>
          <a:sy n="107" d="100"/>
        </p:scale>
        <p:origin x="-168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 활 지 원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-71462"/>
            <a:ext cx="9001125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양성평등주간 기념행사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5.(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13:30~16:00 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난계국악당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50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spc="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150" dirty="0" smtClean="0">
                <a:latin typeface="HY헤드라인M" pitchFamily="18" charset="-127"/>
                <a:ea typeface="HY헤드라인M" pitchFamily="18" charset="-127"/>
              </a:rPr>
              <a:t>기념식</a:t>
            </a:r>
            <a:r>
              <a:rPr lang="en-US" altLang="ko-KR" sz="2400" b="1" kern="0" spc="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150" dirty="0" smtClean="0">
                <a:latin typeface="HY헤드라인M" pitchFamily="18" charset="-127"/>
                <a:ea typeface="HY헤드라인M" pitchFamily="18" charset="-127"/>
              </a:rPr>
              <a:t>및</a:t>
            </a:r>
            <a:r>
              <a:rPr lang="en-US" altLang="ko-KR" sz="2400" b="1" kern="0" spc="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150" dirty="0" smtClean="0">
                <a:latin typeface="HY헤드라인M" pitchFamily="18" charset="-127"/>
                <a:ea typeface="HY헤드라인M" pitchFamily="18" charset="-127"/>
              </a:rPr>
              <a:t>초청강연</a:t>
            </a:r>
            <a:r>
              <a:rPr lang="en-US" altLang="ko-KR" sz="2400" b="1" kern="0" spc="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150" dirty="0" smtClean="0">
                <a:latin typeface="HY헤드라인M" pitchFamily="18" charset="-127"/>
                <a:ea typeface="HY헤드라인M" pitchFamily="18" charset="-127"/>
              </a:rPr>
              <a:t>강사</a:t>
            </a:r>
            <a:r>
              <a:rPr lang="en-US" altLang="ko-KR" sz="2400" b="1" kern="0" spc="150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spc="150" dirty="0" smtClean="0">
                <a:latin typeface="HY헤드라인M" pitchFamily="18" charset="-127"/>
                <a:ea typeface="HY헤드라인M" pitchFamily="18" charset="-127"/>
              </a:rPr>
              <a:t>이호선</a:t>
            </a:r>
            <a:r>
              <a:rPr lang="en-US" altLang="ko-KR" sz="2400" b="1" kern="0" spc="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785926"/>
            <a:ext cx="914400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kumimoji="0"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성폭력 예방 뮤지컬 공연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10.(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10:30~11:40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난계국악당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50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kern="0" spc="15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유치원생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및 초등학교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1~2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학년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(460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성추행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사례와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대처법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15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en-US" altLang="ko-KR" sz="20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357694"/>
            <a:ext cx="9133910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청소년 어울림 마당 개최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노근리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평화공원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과일나라테마공원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    관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청소년적십자 영동지구협의회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체험부스운영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풋살대회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428604"/>
            <a:ext cx="9001125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감고을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영동아카데미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9. 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14:00~16:00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    제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질병의 예방과 치유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강사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이상구 박사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2571744"/>
            <a:ext cx="813690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초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중학생 영어캠프 운영</a:t>
            </a:r>
            <a:endParaRPr kumimoji="0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인천영어마을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원어민과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함께하는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합숙형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영어캠프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81369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중학생 영어캠프 운영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영동아카데미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인문학교실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989882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74287</TotalTime>
  <Words>184</Words>
  <Application>Microsoft Office PowerPoint</Application>
  <PresentationFormat>화면 슬라이드 쇼(4:3)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11763</cp:revision>
  <dcterms:modified xsi:type="dcterms:W3CDTF">2018-06-27T08:26:59Z</dcterms:modified>
</cp:coreProperties>
</file>