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71" r:id="rId2"/>
    <p:sldId id="5974" r:id="rId3"/>
    <p:sldId id="5975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B036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6408" autoAdjust="0"/>
  </p:normalViewPr>
  <p:slideViewPr>
    <p:cSldViewPr>
      <p:cViewPr varScale="1">
        <p:scale>
          <a:sx n="73" d="100"/>
          <a:sy n="73" d="100"/>
        </p:scale>
        <p:origin x="-53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6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3219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371" y="404664"/>
            <a:ext cx="9001125" cy="2350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eaLnBrk="1" hangingPunct="1">
              <a:lnSpc>
                <a:spcPct val="14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년도 여성단체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활동발표회  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11. 25.(</a:t>
            </a:r>
            <a:r>
              <a:rPr lang="ko-KR" altLang="en-US" sz="2400" b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14:00 / </a:t>
            </a:r>
            <a:r>
              <a:rPr lang="ko-KR" altLang="en-US" sz="2400" b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여성회관 예식장 </a:t>
            </a:r>
            <a:r>
              <a:rPr lang="en-US" altLang="ko-KR" sz="2400" b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200</a:t>
            </a:r>
            <a:r>
              <a:rPr lang="ko-KR" altLang="en-US" sz="2400" b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여명</a:t>
            </a:r>
            <a:endParaRPr lang="en-US" altLang="ko-KR" sz="2400" b="1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여성단체 활동발표회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및 특강</a:t>
            </a:r>
            <a:endParaRPr lang="en-US" altLang="ko-KR" sz="2400" b="1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</a:pP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400" b="1" ker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400" b="1" ker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496" y="2780928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위기 청소년 서울 문화 탐방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29.(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08:00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서울 역사 박물관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위기청소년과 육성회 회원의 동반 문화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탐방 등</a:t>
            </a: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496" y="4627486"/>
            <a:ext cx="8892480" cy="2041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학교운영위원 교육정책 및 직무연수 특강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11.26.(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15:40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교육지원청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대회의실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교육감 외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※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특강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429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0648"/>
            <a:ext cx="8892480" cy="197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11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인문학 교실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11.28.(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19:00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레인보우 영동도서관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배우 최선자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인생이야기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7184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72267</TotalTime>
  <Words>123</Words>
  <Application>Microsoft Office PowerPoint</Application>
  <PresentationFormat>화면 슬라이드 쇼(4:3)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2_조화</vt:lpstr>
      <vt:lpstr>슬라이드 1</vt:lpstr>
      <vt:lpstr>슬라이드 2</vt:lpstr>
      <vt:lpstr>슬라이드 3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11617</cp:revision>
  <cp:lastPrinted>2019-11-21T07:48:57Z</cp:lastPrinted>
  <dcterms:modified xsi:type="dcterms:W3CDTF">2020-02-01T08:16:50Z</dcterms:modified>
</cp:coreProperties>
</file>