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30" r:id="rId2"/>
    <p:sldId id="6041" r:id="rId3"/>
    <p:sldId id="6039" r:id="rId4"/>
    <p:sldId id="6035" r:id="rId5"/>
    <p:sldId id="6045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47" autoAdjust="0"/>
  </p:normalViewPr>
  <p:slideViewPr>
    <p:cSldViewPr>
      <p:cViewPr varScale="1">
        <p:scale>
          <a:sx n="103" d="100"/>
          <a:sy n="103" d="100"/>
        </p:scale>
        <p:origin x="32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21088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보육교직원 직무 연찬회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8. 20.(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와인터널 이벤트홀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130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아동학대예방 결의 대회 및 힐링콘서트 등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ker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317716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 우리가족 추억만들기 문화체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험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~ 11.(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충남 부여군 일원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가족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백제문화탐방 및 레크레이션 등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016" y="332656"/>
            <a:ext cx="889248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가족친화인증 현장평가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2.(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관리자 인터뷰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서류제출사항 점검 등</a:t>
            </a:r>
            <a:endParaRPr lang="en-US" altLang="ko-KR" sz="2400" b="1" ker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9260" y="332656"/>
            <a:ext cx="8929718" cy="20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초ㆍ중학생 영어캠프 운영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en-US" altLang="ko-KR" sz="2400" b="1" spc="-150">
                <a:latin typeface="HY헤드라인M" pitchFamily="18" charset="-127"/>
                <a:ea typeface="HY헤드라인M" pitchFamily="18" charset="-127"/>
              </a:rPr>
              <a:t>. ~ 8.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spc="-15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50">
                <a:latin typeface="HY헤드라인M" pitchFamily="18" charset="-127"/>
                <a:ea typeface="HY헤드라인M" pitchFamily="18" charset="-127"/>
              </a:rPr>
              <a:t>초 </a:t>
            </a:r>
            <a:r>
              <a:rPr lang="en-US" altLang="ko-KR" sz="2400" b="1" spc="-150">
                <a:latin typeface="HY헤드라인M" pitchFamily="18" charset="-127"/>
                <a:ea typeface="HY헤드라인M" pitchFamily="18" charset="-127"/>
              </a:rPr>
              <a:t>7.29.~8.2.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 spc="-150">
                <a:latin typeface="HY헤드라인M" pitchFamily="18" charset="-127"/>
                <a:ea typeface="HY헤드라인M" pitchFamily="18" charset="-127"/>
              </a:rPr>
              <a:t>8.5.~8.9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.) /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인천영어마을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/ 230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격려</a:t>
            </a:r>
            <a:endParaRPr lang="en-US" altLang="ko-KR" sz="2400" b="1" ker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9260" y="2357628"/>
            <a:ext cx="9144000" cy="184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레인보우영동도서관 여름방학 독서교실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8. 3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~ 8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22.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160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어린이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청소년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동화요리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그림책학교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쇼콜라티에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청소년 서포터즈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9260" y="4509120"/>
            <a:ext cx="9144000" cy="184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 데이 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운영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6.~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24.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매주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화요일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북스타트 책꾸러미 배부 및 자원활동가와 그림책 읽기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8902" y="332656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평생학습 프로그램 강사 및 수강생 모집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19.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~ 8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22.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방문 및 인터넷접수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종이접기 외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강좌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7886" y="2492896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군민장학회 장학생 신청</a:t>
            </a:r>
            <a:r>
              <a:rPr lang="en-US" altLang="ko-KR" sz="2800">
                <a:solidFill>
                  <a:srgbClr val="0000FF"/>
                </a:solidFill>
              </a:rPr>
              <a:t>‧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8. 19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~ 9. 6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접수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면사무소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여명 선발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7886" y="4221088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인문학교실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. 27.(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smtClean="0">
                <a:latin typeface="HY헤드라인M" pitchFamily="18" charset="-127"/>
                <a:ea typeface="HY헤드라인M" pitchFamily="18" charset="-127"/>
              </a:rPr>
              <a:t>홍수연</a:t>
            </a:r>
            <a:r>
              <a:rPr lang="en-US" altLang="ko-KR" sz="2400" b="1" kern="0" spc="-15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>
                <a:latin typeface="HY헤드라인M" pitchFamily="18" charset="-127"/>
                <a:ea typeface="HY헤드라인M" pitchFamily="18" charset="-127"/>
              </a:rPr>
              <a:t>여행작가</a:t>
            </a:r>
            <a:r>
              <a:rPr lang="en-US" altLang="ko-KR" sz="2400" b="1" kern="0" spc="-15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>
                <a:latin typeface="HY헤드라인M" pitchFamily="18" charset="-127"/>
                <a:ea typeface="HY헤드라인M" pitchFamily="18" charset="-127"/>
              </a:rPr>
              <a:t>영화와 함께 떠나는 로맨틱</a:t>
            </a:r>
            <a:r>
              <a:rPr lang="en-US" altLang="ko-KR" sz="2400" b="1" kern="0" spc="-15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>
                <a:latin typeface="HY헤드라인M" pitchFamily="18" charset="-127"/>
                <a:ea typeface="HY헤드라인M" pitchFamily="18" charset="-127"/>
              </a:rPr>
              <a:t>유럽</a:t>
            </a:r>
            <a:r>
              <a:rPr lang="en-US" altLang="ko-KR" sz="2400" b="1" kern="0" spc="-150">
                <a:latin typeface="HY헤드라인M" pitchFamily="18" charset="-127"/>
                <a:ea typeface="HY헤드라인M" pitchFamily="18" charset="-127"/>
              </a:rPr>
              <a:t>&amp;</a:t>
            </a:r>
            <a:r>
              <a:rPr lang="ko-KR" altLang="en-US" sz="2400" b="1" kern="0" spc="-150">
                <a:latin typeface="HY헤드라인M" pitchFamily="18" charset="-127"/>
                <a:ea typeface="HY헤드라인M" pitchFamily="18" charset="-127"/>
              </a:rPr>
              <a:t>미주 여행</a:t>
            </a:r>
            <a:endParaRPr lang="en-US" altLang="ko-KR" sz="2400" b="1" kern="0" spc="-15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4664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인문학 교실 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평생학습 프로그램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군민장학회 장학생 신청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 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 등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76662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75742</TotalTime>
  <Words>298</Words>
  <Application>Microsoft Office PowerPoint</Application>
  <PresentationFormat>화면 슬라이드 쇼(4:3)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 진우</cp:lastModifiedBy>
  <cp:revision>11816</cp:revision>
  <cp:lastPrinted>2019-07-25T00:13:37Z</cp:lastPrinted>
  <dcterms:modified xsi:type="dcterms:W3CDTF">2019-07-26T06:09:36Z</dcterms:modified>
</cp:coreProperties>
</file>