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6030" r:id="rId2"/>
    <p:sldId id="6041" r:id="rId3"/>
    <p:sldId id="6039" r:id="rId4"/>
    <p:sldId id="6035" r:id="rId5"/>
    <p:sldId id="6045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4F81BD"/>
    <a:srgbClr val="05AB0D"/>
    <a:srgbClr val="00B036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8347" autoAdjust="0"/>
  </p:normalViewPr>
  <p:slideViewPr>
    <p:cSldViewPr>
      <p:cViewPr varScale="1">
        <p:scale>
          <a:sx n="103" d="100"/>
          <a:sy n="103" d="100"/>
        </p:scale>
        <p:origin x="324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0972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074685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2019-07-26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2019-07-26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2019-07-26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2019-07-26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2019-07-26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2019-07-26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2019-07-26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2019-07-26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2019-07-26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2019-07-26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2019-07-26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4221088"/>
            <a:ext cx="9001125" cy="177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보육교직원 직무 연찬회</a:t>
            </a:r>
            <a:r>
              <a:rPr lang="ko-KR" altLang="en-US" sz="2800" b="1" kern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8. 20.(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) 17:00 /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와인터널 이벤트홀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 / 130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여명 </a:t>
            </a:r>
            <a:endParaRPr lang="en-US" altLang="ko-KR" sz="2400" b="1" kern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아동학대예방 결의 대회 및 힐링콘서트 등</a:t>
            </a: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  <a:p>
            <a:pPr lvl="1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kern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kern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인사말씀</a:t>
            </a:r>
            <a:endParaRPr lang="en-US" altLang="ko-KR" sz="2400" b="1" ker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75" y="2317716"/>
            <a:ext cx="9001125" cy="177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드림스타트 우리가족 추억만들기 문화체</a:t>
            </a:r>
            <a:r>
              <a:rPr kumimoji="0"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험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8. 10.(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) ~ 11.(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충남 부여군 일원 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/ 40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(10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가족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백제문화탐방 및 레크레이션 등</a:t>
            </a: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  <a:p>
            <a:pPr lvl="1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4016" y="332656"/>
            <a:ext cx="8892480" cy="185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가족친화인증 현장평가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8. 2.(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10:00 / 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군청 상황실 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4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관리자 인터뷰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서류제출사항 점검 등</a:t>
            </a:r>
            <a:endParaRPr lang="en-US" altLang="ko-KR" sz="2400" b="1" ker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1537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159260" y="332656"/>
            <a:ext cx="8929718" cy="2000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초ㆍ중학생 영어캠프 운영</a:t>
            </a:r>
            <a:endParaRPr lang="en-US" altLang="ko-KR" sz="2800" b="1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>
                <a:latin typeface="HY헤드라인M" pitchFamily="18" charset="-127"/>
                <a:ea typeface="HY헤드라인M" pitchFamily="18" charset="-127"/>
              </a:rPr>
              <a:t>7. </a:t>
            </a:r>
            <a:r>
              <a:rPr lang="en-US" altLang="ko-KR" sz="2400" b="1" spc="-150" smtClean="0">
                <a:latin typeface="HY헤드라인M" pitchFamily="18" charset="-127"/>
                <a:ea typeface="HY헤드라인M" pitchFamily="18" charset="-127"/>
              </a:rPr>
              <a:t>29</a:t>
            </a:r>
            <a:r>
              <a:rPr lang="en-US" altLang="ko-KR" sz="2400" b="1" spc="-150">
                <a:latin typeface="HY헤드라인M" pitchFamily="18" charset="-127"/>
                <a:ea typeface="HY헤드라인M" pitchFamily="18" charset="-127"/>
              </a:rPr>
              <a:t>. ~ 8. </a:t>
            </a:r>
            <a:r>
              <a:rPr lang="en-US" altLang="ko-KR" sz="2400" b="1" spc="-15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spc="-150">
                <a:latin typeface="HY헤드라인M" pitchFamily="18" charset="-127"/>
                <a:ea typeface="HY헤드라인M" pitchFamily="18" charset="-127"/>
              </a:rPr>
              <a:t>. (</a:t>
            </a:r>
            <a:r>
              <a:rPr lang="ko-KR" altLang="en-US" sz="2400" b="1" spc="-150">
                <a:latin typeface="HY헤드라인M" pitchFamily="18" charset="-127"/>
                <a:ea typeface="HY헤드라인M" pitchFamily="18" charset="-127"/>
              </a:rPr>
              <a:t>초 </a:t>
            </a:r>
            <a:r>
              <a:rPr lang="en-US" altLang="ko-KR" sz="2400" b="1" spc="-150">
                <a:latin typeface="HY헤드라인M" pitchFamily="18" charset="-127"/>
                <a:ea typeface="HY헤드라인M" pitchFamily="18" charset="-127"/>
              </a:rPr>
              <a:t>7.29.~8.2. </a:t>
            </a:r>
            <a:r>
              <a:rPr lang="ko-KR" altLang="en-US" sz="2400" b="1" spc="-150" smtClean="0">
                <a:latin typeface="HY헤드라인M" pitchFamily="18" charset="-127"/>
                <a:ea typeface="HY헤드라인M" pitchFamily="18" charset="-127"/>
              </a:rPr>
              <a:t>중 </a:t>
            </a:r>
            <a:r>
              <a:rPr lang="en-US" altLang="ko-KR" sz="2400" b="1" spc="-150">
                <a:latin typeface="HY헤드라인M" pitchFamily="18" charset="-127"/>
                <a:ea typeface="HY헤드라인M" pitchFamily="18" charset="-127"/>
              </a:rPr>
              <a:t>8.5.~8.9</a:t>
            </a:r>
            <a:r>
              <a:rPr lang="en-US" altLang="ko-KR" sz="2400" b="1" spc="-150" smtClean="0">
                <a:latin typeface="HY헤드라인M" pitchFamily="18" charset="-127"/>
                <a:ea typeface="HY헤드라인M" pitchFamily="18" charset="-127"/>
              </a:rPr>
              <a:t>.) / </a:t>
            </a:r>
            <a:r>
              <a:rPr lang="ko-KR" altLang="en-US" sz="2400" b="1" spc="-150" smtClean="0">
                <a:latin typeface="HY헤드라인M" pitchFamily="18" charset="-127"/>
                <a:ea typeface="HY헤드라인M" pitchFamily="18" charset="-127"/>
              </a:rPr>
              <a:t>인천영어마을 </a:t>
            </a:r>
            <a:r>
              <a:rPr lang="en-US" altLang="ko-KR" sz="2400" b="1" spc="-150" smtClean="0">
                <a:latin typeface="HY헤드라인M" pitchFamily="18" charset="-127"/>
                <a:ea typeface="HY헤드라인M" pitchFamily="18" charset="-127"/>
              </a:rPr>
              <a:t>/ 230</a:t>
            </a:r>
            <a:r>
              <a:rPr lang="ko-KR" altLang="en-US" sz="2400" b="1" spc="-15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smtClean="0">
              <a:latin typeface="HY헤드라인M" pitchFamily="18" charset="-127"/>
              <a:ea typeface="HY헤드라인M" pitchFamily="18" charset="-127"/>
            </a:endParaRP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ker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ker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격려</a:t>
            </a:r>
            <a:endParaRPr lang="en-US" altLang="ko-KR" sz="2400" b="1" ker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spc="-15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59260" y="2357628"/>
            <a:ext cx="9144000" cy="1841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en-US" altLang="ko-KR" sz="2800" b="1" smtClean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-5.</a:t>
            </a:r>
            <a:r>
              <a:rPr kumimoji="0"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레인보우영동도서관 여름방학 독서교실</a:t>
            </a:r>
            <a:endParaRPr lang="ko-KR" altLang="en-US" sz="2800" b="1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8. 3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~ 8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. 22.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레인보우영동도서관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160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어린이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청소년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동화요리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그림책학교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쇼콜라티에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청소년 서포터즈 등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9260" y="4509120"/>
            <a:ext cx="9144000" cy="1841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en-US" altLang="ko-KR" sz="2800" b="1" smtClean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-6.</a:t>
            </a:r>
            <a:r>
              <a:rPr lang="ko-KR" altLang="en-US" sz="2800" b="1" smtClean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북스타트 데이 </a:t>
            </a: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kumimoji="0"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운영</a:t>
            </a:r>
            <a:endParaRPr lang="ko-KR" altLang="en-US" sz="2800" b="1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. 6.~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. 24.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매주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화요일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레인보우영동도서관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북스타트 책꾸러미 배부 및 자원활동가와 그림책 읽기</a:t>
            </a:r>
            <a:endParaRPr lang="en-US" altLang="ko-KR" sz="2400" b="1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303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68902" y="332656"/>
            <a:ext cx="9144000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en-US" altLang="ko-KR" sz="2800" b="1" smtClean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-7.</a:t>
            </a:r>
            <a:r>
              <a:rPr lang="ko-KR" altLang="en-US" sz="2800" b="1" smtClean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하반기 평생학습 프로그램 강사 및 수강생 모집</a:t>
            </a:r>
            <a:endParaRPr lang="ko-KR" altLang="en-US" sz="2800" b="1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. 19.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~ 8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. 22.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방문 및 인터넷접수</a:t>
            </a:r>
            <a:endParaRPr lang="en-US" altLang="ko-KR" sz="2400" b="1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종이접기 외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24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강좌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67886" y="2492896"/>
            <a:ext cx="8929718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-8. </a:t>
            </a: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군민장학회 장학생 신청</a:t>
            </a:r>
            <a:r>
              <a:rPr lang="en-US" altLang="ko-KR" sz="2800">
                <a:solidFill>
                  <a:srgbClr val="0000FF"/>
                </a:solidFill>
              </a:rPr>
              <a:t>‧</a:t>
            </a: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접수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8. 19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~ 9. 6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접수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면사무소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250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여명 선발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67886" y="4221088"/>
            <a:ext cx="8929718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9-9. 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kumimoji="0"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인문학교실 운영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. 27.(</a:t>
            </a:r>
            <a:r>
              <a:rPr lang="ko-KR" altLang="en-US" sz="2400" b="1" ker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) 19:00 /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레인보우영동도서관</a:t>
            </a:r>
            <a:endParaRPr lang="en-US" altLang="ko-KR" sz="2400" b="1" kern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smtClean="0">
                <a:latin typeface="HY헤드라인M" pitchFamily="18" charset="-127"/>
                <a:ea typeface="HY헤드라인M" pitchFamily="18" charset="-127"/>
              </a:rPr>
              <a:t>홍수연</a:t>
            </a:r>
            <a:r>
              <a:rPr lang="en-US" altLang="ko-KR" sz="2400" b="1" kern="0" spc="-15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spc="-150">
                <a:latin typeface="HY헤드라인M" pitchFamily="18" charset="-127"/>
                <a:ea typeface="HY헤드라인M" pitchFamily="18" charset="-127"/>
              </a:rPr>
              <a:t>여행작가</a:t>
            </a:r>
            <a:r>
              <a:rPr lang="en-US" altLang="ko-KR" sz="2400" b="1" kern="0" spc="-15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spc="-150">
                <a:latin typeface="HY헤드라인M" pitchFamily="18" charset="-127"/>
                <a:ea typeface="HY헤드라인M" pitchFamily="18" charset="-127"/>
              </a:rPr>
              <a:t>영화와 함께 떠나는 로맨틱</a:t>
            </a:r>
            <a:r>
              <a:rPr lang="en-US" altLang="ko-KR" sz="2400" b="1" kern="0" spc="-15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pc="-150">
                <a:latin typeface="HY헤드라인M" pitchFamily="18" charset="-127"/>
                <a:ea typeface="HY헤드라인M" pitchFamily="18" charset="-127"/>
              </a:rPr>
              <a:t>유럽</a:t>
            </a:r>
            <a:r>
              <a:rPr lang="en-US" altLang="ko-KR" sz="2400" b="1" kern="0" spc="-150">
                <a:latin typeface="HY헤드라인M" pitchFamily="18" charset="-127"/>
                <a:ea typeface="HY헤드라인M" pitchFamily="18" charset="-127"/>
              </a:rPr>
              <a:t>&amp;</a:t>
            </a:r>
            <a:r>
              <a:rPr lang="ko-KR" altLang="en-US" sz="2400" b="1" kern="0" spc="-150">
                <a:latin typeface="HY헤드라인M" pitchFamily="18" charset="-127"/>
                <a:ea typeface="HY헤드라인M" pitchFamily="18" charset="-127"/>
              </a:rPr>
              <a:t>미주 여행</a:t>
            </a:r>
            <a:endParaRPr lang="en-US" altLang="ko-KR" sz="2400" b="1" kern="0" spc="-15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303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504" y="404664"/>
            <a:ext cx="8533011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▣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이달의 중점 홍보사항</a:t>
            </a:r>
            <a:endParaRPr lang="en-US" altLang="ko-KR" sz="2800" b="1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인문학 교실 홍보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지역신문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현수막 등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하반기 평생학습 프로그램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홍보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지역신문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현수막 등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군민장학회 장학생 신청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‧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접수 홍보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홈페이지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지역신문 등</a:t>
            </a:r>
            <a:endParaRPr lang="en-US" altLang="ko-KR" sz="2400" b="1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0976662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75742</TotalTime>
  <Words>298</Words>
  <Application>Microsoft Office PowerPoint</Application>
  <PresentationFormat>화면 슬라이드 쇼(4:3)</PresentationFormat>
  <Paragraphs>33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6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남 진우</cp:lastModifiedBy>
  <cp:revision>11816</cp:revision>
  <cp:lastPrinted>2019-07-25T00:13:37Z</cp:lastPrinted>
  <dcterms:modified xsi:type="dcterms:W3CDTF">2019-07-26T06:09:36Z</dcterms:modified>
</cp:coreProperties>
</file>