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079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4869160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재확산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대비 생활방역점검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26.(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)~30.(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유흥시설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및 식당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카페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식품안전팀장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세부방역수칙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권고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홍보 및 안내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-29595" y="2440123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가을학기 식중독 예방 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및 집단급식소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식품판매업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11087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보육정책심의위원회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행정복지국장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육아종합지원센터 위탁자 선정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104982</TotalTime>
  <Words>105</Words>
  <Application>Microsoft Office PowerPoint</Application>
  <PresentationFormat>화면 슬라이드 쇼(4:3)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16864</cp:revision>
  <cp:lastPrinted>2022-09-21T02:02:31Z</cp:lastPrinted>
  <dcterms:modified xsi:type="dcterms:W3CDTF">2022-09-21T02:02:35Z</dcterms:modified>
</cp:coreProperties>
</file>