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6080" r:id="rId2"/>
    <p:sldId id="6081" r:id="rId3"/>
    <p:sldId id="6083" r:id="rId4"/>
    <p:sldId id="6084" r:id="rId5"/>
    <p:sldId id="6086" r:id="rId6"/>
    <p:sldId id="6082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9679" autoAdjust="0"/>
  </p:normalViewPr>
  <p:slideViewPr>
    <p:cSldViewPr>
      <p:cViewPr varScale="1">
        <p:scale>
          <a:sx n="107" d="100"/>
          <a:sy n="107" d="100"/>
        </p:scale>
        <p:origin x="138" y="13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3000" y="-1143000"/>
            <a:ext cx="6858000" cy="9144000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/>
          </p:nvPr>
        </p:nvGraphicFramePr>
        <p:xfrm>
          <a:off x="6228184" y="0"/>
          <a:ext cx="2915816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가족행복과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1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496" y="260648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여성새로일하기센터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현장점검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4.(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여성정책팀장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담당자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새일센터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사무실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새일센터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예산 편성 및 집행 적정성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사업운영 현황 등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2420888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유흥주점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성매매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방지 게시물 부착 점검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21.(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)~9. 25(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여성정책팀장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31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성매매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방지 게시물 내용 및 부착여부 점검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2379" y="4509120"/>
            <a:ext cx="9144000" cy="1979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방과후아카데미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긴급돌봄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간식꾸러미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지원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1.(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방과후아카데미 이용 청소년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37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빵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시리얼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과일 등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간식꾸러미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지원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비대면 전달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9791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2" y="2492896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14-5.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편식예방 영양교실 운영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드림스타트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부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모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여성회관 요리실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자녀 편식예방 영양교육 및 건강요리 실습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0799" y="116632"/>
            <a:ext cx="914400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14-4.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청소년가족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포스트활동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추적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런닝맨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)~4.(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청소년가족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청소년수련관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팀별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체험활동 물품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마크라메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수령 후 각 가정에서 진행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※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드라이브 스루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시간대별 분산 수령</a:t>
            </a:r>
            <a:endParaRPr lang="ko-KR" altLang="en-US" dirty="0"/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6512" y="4509120"/>
            <a:ext cx="9144000" cy="1979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어울림마당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체험부스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19.(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영동고등학교 강당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한지체험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플로리스트체험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등 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운영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955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6512" y="369382"/>
            <a:ext cx="9144000" cy="1979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14-7.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청소년 배구대회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26.(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영동고등학교 강당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고교대항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청소년 배구대회 및 시상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5496" y="2570594"/>
            <a:ext cx="9144000" cy="107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14-8.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학산면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공립형지역아동센터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건립 추진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165.37</a:t>
            </a:r>
            <a:r>
              <a:rPr lang="en-US" altLang="ko-KR" sz="2400" b="1" spc="-280" dirty="0" smtClean="0">
                <a:latin typeface="HY헤드라인M" pitchFamily="18" charset="-127"/>
                <a:ea typeface="HY헤드라인M" pitchFamily="18" charset="-127"/>
              </a:rPr>
              <a:t>㎡ (2</a:t>
            </a:r>
            <a:r>
              <a:rPr lang="ko-KR" altLang="en-US" sz="2400" b="1" spc="-280" dirty="0" smtClean="0">
                <a:latin typeface="HY헤드라인M" pitchFamily="18" charset="-127"/>
                <a:ea typeface="HY헤드라인M" pitchFamily="18" charset="-127"/>
              </a:rPr>
              <a:t>층</a:t>
            </a:r>
            <a:r>
              <a:rPr lang="en-US" altLang="ko-KR" sz="2400" b="1" spc="-28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 / 3,000</a:t>
            </a:r>
            <a:r>
              <a:rPr lang="ko-KR" altLang="en-US" sz="2400" b="1" kern="0" spc="-10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실내마감 및 외벽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00" dirty="0" err="1" smtClean="0">
                <a:latin typeface="HY헤드라인M" pitchFamily="18" charset="-127"/>
                <a:ea typeface="HY헤드라인M" pitchFamily="18" charset="-127"/>
              </a:rPr>
              <a:t>공정율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70%)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5496" y="3933056"/>
            <a:ext cx="91440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14-9.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극복을 위한 사랑의 성금 모으기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(</a:t>
            </a:r>
            <a:r>
              <a:rPr kumimoji="0" lang="ko-KR" altLang="en-US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kumimoji="0" lang="en-US" altLang="ko-KR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25</a:t>
            </a:r>
            <a:r>
              <a:rPr kumimoji="0" lang="ko-KR" altLang="en-US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사랑의 점심나누기 캠페인</a:t>
            </a:r>
            <a:r>
              <a:rPr kumimoji="0" lang="en-US" altLang="ko-KR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집중모금기간 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: 9. 3(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) ~ 9. 7(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모금방법 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비대면 계좌 입금</a:t>
            </a:r>
            <a:endParaRPr lang="en-US" altLang="ko-KR" sz="2400" b="1" kern="0" spc="-1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100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08520" y="476672"/>
            <a:ext cx="9144000" cy="106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14-10.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시간연장형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지도점검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kern="0" spc="-100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 / 4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00" dirty="0" err="1" smtClean="0">
                <a:latin typeface="HY헤드라인M" pitchFamily="18" charset="-127"/>
                <a:ea typeface="HY헤드라인M" pitchFamily="18" charset="-127"/>
              </a:rPr>
              <a:t>영유아보육팀장외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인 </a:t>
            </a: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운영실태 확인</a:t>
            </a:r>
            <a:endParaRPr lang="en-US" altLang="ko-KR" sz="2400" b="1" kern="0" spc="-1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-108520" y="1844824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14-11. 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영동군민장학회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장학생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신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ㆍ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접수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9.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읍ㆍ면사무소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관내학교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17" y="3573016"/>
            <a:ext cx="9107487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14-12.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예방을 위한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사회적거리두기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단계에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따른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집합금지 행정명령 업소 이행여부 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8. 31.(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 ~ 9. 5.(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/ 36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유흥주점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단란주점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콜라텍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뷔페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인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조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4,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가족행복과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팀별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매일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수시 점검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위반 시 고발 및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확진자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발생시 치료비등 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청구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759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69464" y="764704"/>
            <a:ext cx="8817928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14-13.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코로나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19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예방을 위한 밀집다중이용시설 방역수칙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      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이행 여부 점검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8. 31.(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9. 30.(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)/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일반 및 휴게음식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유흥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이미용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목욕장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뷔페 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식품안팀장외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회 또는 수시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점검내용 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  <a:sym typeface="Symbol" panose="05050102010706020507" pitchFamily="18" charset="2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 -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밀집다중이용시설 방역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소독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)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수칙 이행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  <a:sym typeface="Symbol" panose="05050102010706020507" pitchFamily="18" charset="2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 -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고위험시설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 전자출입명부 시스템 설치 및 운영 여부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총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36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개소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  <a:sym typeface="Symbol" panose="05050102010706020507" pitchFamily="18" charset="2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    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유흥주점 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31,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단란주점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1,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콜라텍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2,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뷔페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2)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8822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74537</TotalTime>
  <Words>497</Words>
  <Application>Microsoft Office PowerPoint</Application>
  <PresentationFormat>화면 슬라이드 쇼(4:3)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5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11746</cp:revision>
  <cp:lastPrinted>2019-12-09T04:52:15Z</cp:lastPrinted>
  <dcterms:modified xsi:type="dcterms:W3CDTF">2020-08-28T05:01:34Z</dcterms:modified>
</cp:coreProperties>
</file>