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21" r:id="rId2"/>
    <p:sldId id="6037" r:id="rId3"/>
    <p:sldId id="6036" r:id="rId4"/>
    <p:sldId id="6038" r:id="rId5"/>
    <p:sldId id="6035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22" autoAdjust="0"/>
    <p:restoredTop sz="99679" autoAdjust="0"/>
  </p:normalViewPr>
  <p:slideViewPr>
    <p:cSldViewPr>
      <p:cViewPr>
        <p:scale>
          <a:sx n="100" d="100"/>
          <a:sy n="100" d="100"/>
        </p:scale>
        <p:origin x="-378" y="-25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86322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세계인의 날 행사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19.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기념식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다문화가족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단합대회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8892480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성인지 교육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14:00~16:00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교육기관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한국양성평등교육진흥원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성별영향분석평가의 이해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357430"/>
            <a:ext cx="889248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순회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성인지 교육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13:50~18:00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과일나라테마공원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교육기관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성인지 관점 형성 및 역량강화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001125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어린이날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큰잔치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행사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2018. 5. 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용두공원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2,000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축하공연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먹거리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마당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    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표창장 수여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428868"/>
            <a:ext cx="903605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식품접객업 기존영업자 위생교육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14:30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식품위생법 해설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친절서비스 교육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       ※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부군수님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786322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전국 소년체전 대비 식품접객업소 지도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)~5.18.(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숙소 및 경기장 주변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점검내용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위생상태 및 유통기준 준수여부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세계인의 날 행사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인문학교실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74604</TotalTime>
  <Words>228</Words>
  <Application>Microsoft Office PowerPoint</Application>
  <PresentationFormat>화면 슬라이드 쇼(4:3)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11741</cp:revision>
  <dcterms:modified xsi:type="dcterms:W3CDTF">2018-04-25T07:37:19Z</dcterms:modified>
</cp:coreProperties>
</file>