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71" r:id="rId2"/>
    <p:sldId id="5991" r:id="rId3"/>
    <p:sldId id="5992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4" autoAdjust="0"/>
    <p:restoredTop sz="96408" autoAdjust="0"/>
  </p:normalViewPr>
  <p:slideViewPr>
    <p:cSldViewPr>
      <p:cViewPr varScale="1">
        <p:scale>
          <a:sx n="73" d="100"/>
          <a:sy n="73" d="100"/>
        </p:scale>
        <p:origin x="-53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6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3219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285992"/>
            <a:ext cx="900112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78254"/>
            <a:ext cx="9001125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smtClean="0">
                <a:solidFill>
                  <a:srgbClr val="0000FF"/>
                </a:solidFill>
              </a:rPr>
              <a:t>영동군 지역아동센터 </a:t>
            </a:r>
            <a:r>
              <a:rPr lang="ko-KR" altLang="en-US" sz="2800" b="1" smtClean="0">
                <a:solidFill>
                  <a:srgbClr val="0000FF"/>
                </a:solidFill>
              </a:rPr>
              <a:t>운영위원회 </a:t>
            </a:r>
            <a:endParaRPr lang="ko-KR" altLang="en-US" dirty="0" smtClean="0">
              <a:solidFill>
                <a:srgbClr val="0000FF"/>
              </a:solidFill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1. 14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14:00 / 2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층 상황실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9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위원장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행정복지국장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지역아동센터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기본운영비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특성별예산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지원심의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4074" y="1916832"/>
            <a:ext cx="916045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KNUT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진로희망열차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13.(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)~1.14.(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10:00~16:30 / </a:t>
            </a:r>
            <a:r>
              <a:rPr lang="ko-KR" altLang="en-US" sz="2400" b="1" spc="-150" smtClean="0">
                <a:latin typeface="HY헤드라인M" pitchFamily="18" charset="-127"/>
                <a:ea typeface="HY헤드라인M" pitchFamily="18" charset="-127"/>
              </a:rPr>
              <a:t>레인보우영동도서관 </a:t>
            </a:r>
            <a:r>
              <a:rPr lang="en-US" altLang="ko-KR" sz="2400" b="1" spc="-150" smtClean="0">
                <a:latin typeface="HY헤드라인M" pitchFamily="18" charset="-127"/>
                <a:ea typeface="HY헤드라인M" pitchFamily="18" charset="-127"/>
              </a:rPr>
              <a:t>/ 35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올바른 진로성장을 위한 학부모 역량강화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64074" y="3602271"/>
            <a:ext cx="8584390" cy="285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09:40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손영배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영동농공단지협의회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10:20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영동군마을기업협의회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심광푸드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7004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332656"/>
            <a:ext cx="91440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행정처분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이행점검</a:t>
            </a:r>
            <a:endParaRPr lang="en-US" altLang="ko-KR" sz="26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1. 13. 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수영레스카페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영업정지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(19.12.31.-20.1.14.)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식품위생법 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조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영업자 준수사항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항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위반</a:t>
            </a:r>
            <a:endParaRPr lang="en-US" altLang="ko-KR" sz="2400" b="1" kern="0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6512" y="2276872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 명절 성수식품 합동점검</a:t>
            </a:r>
            <a:endParaRPr lang="en-US" altLang="ko-KR" sz="26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1. 13.-1. 14.(2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도내 성수식품 제조판매업체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설 명절 대비 성수식품 및 다중이용시설 위생점검</a:t>
            </a:r>
            <a:endParaRPr lang="en-US" altLang="ko-KR" sz="2400" b="1" kern="0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6513" y="4221063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4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동절기 학원가주변 어린이기호식품 조리판매업소 위생점검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1. 13.-1. 14.(2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 61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/ 9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전담관리원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사전교육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(20. 1. 13.)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식품위생 및 정서저해식품 판매여부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179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72713</TotalTime>
  <Words>237</Words>
  <Application>Microsoft Office PowerPoint</Application>
  <PresentationFormat>화면 슬라이드 쇼(4:3)</PresentationFormat>
  <Paragraphs>37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2_조화</vt:lpstr>
      <vt:lpstr>슬라이드 1</vt:lpstr>
      <vt:lpstr>슬라이드 2</vt:lpstr>
      <vt:lpstr>슬라이드 3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11649</cp:revision>
  <cp:lastPrinted>2019-10-31T01:34:45Z</cp:lastPrinted>
  <dcterms:modified xsi:type="dcterms:W3CDTF">2020-02-01T08:26:27Z</dcterms:modified>
</cp:coreProperties>
</file>