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5"/>
  </p:notesMasterIdLst>
  <p:handoutMasterIdLst>
    <p:handoutMasterId r:id="rId6"/>
  </p:handoutMasterIdLst>
  <p:sldIdLst>
    <p:sldId id="5971" r:id="rId2"/>
    <p:sldId id="5991" r:id="rId3"/>
    <p:sldId id="5992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30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5AB0D"/>
    <a:srgbClr val="0000FF"/>
    <a:srgbClr val="00B036"/>
    <a:srgbClr val="FFFF00"/>
    <a:srgbClr val="0000CC"/>
    <a:srgbClr val="3399FF"/>
    <a:srgbClr val="87EB23"/>
    <a:srgbClr val="9966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14" autoAdjust="0"/>
    <p:restoredTop sz="96408" autoAdjust="0"/>
  </p:normalViewPr>
  <p:slideViewPr>
    <p:cSldViewPr>
      <p:cViewPr varScale="1">
        <p:scale>
          <a:sx n="73" d="100"/>
          <a:sy n="73" d="100"/>
        </p:scale>
        <p:origin x="-534" y="-9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6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6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33F8BDF-536E-42B2-9791-25D446618A5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xmlns="" val="3498946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6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4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6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36D70B-F776-4F2B-9B0F-050CC575F71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xmlns="" val="24396897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8526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80974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0974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5" y="4721225"/>
            <a:ext cx="5443219" cy="4471988"/>
          </a:xfrm>
          <a:noFill/>
          <a:ln/>
        </p:spPr>
        <p:txBody>
          <a:bodyPr lIns="90832" tIns="45403" rIns="90832" bIns="45403"/>
          <a:lstStyle/>
          <a:p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4120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C4D0D-8D81-443F-8C78-BEF3F23DD79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A512A-CA4C-4460-967F-DDBE57FAA9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98E2E-AD52-4090-B1E4-48B5468F10A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F663E-6B8E-48B1-9D52-B985DE7289F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D486C1-4C01-4462-AF0A-03629A63F51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3F590-A3AA-44CF-BADB-68A931A8726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D8609B-3BF6-45E1-B393-433D7CB062D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3F4C7-E9B2-41EE-A41D-BAAE8D7FB6D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F44B7-AD29-4F45-AA10-498EA7FB34B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6F165-3396-4C0C-A020-A878A9B16D6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87D2D-A5F7-4691-9D0A-857E64F6E9D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26CA73B3-22E4-480F-8B62-D9C11499BBB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188640" y="-243408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</a:t>
            </a:r>
            <a:r>
              <a:rPr lang="ko-KR" altLang="en-US" sz="6500" b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족 행 복 과</a:t>
            </a:r>
            <a:endParaRPr lang="en-US" altLang="ko-KR" sz="6500" b="1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5611843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5143512"/>
            <a:ext cx="914400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       </a:t>
            </a:r>
            <a:endParaRPr lang="en-US" altLang="ko-KR" sz="2400" b="1" kern="0" spc="-3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3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2285992"/>
            <a:ext cx="9001125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07504" y="78254"/>
            <a:ext cx="9001125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-1. 2020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dirty="0" smtClean="0">
                <a:solidFill>
                  <a:srgbClr val="0000FF"/>
                </a:solidFill>
              </a:rPr>
              <a:t>영동군 지역아동센터 </a:t>
            </a:r>
            <a:r>
              <a:rPr lang="ko-KR" altLang="en-US" sz="2800" b="1" smtClean="0">
                <a:solidFill>
                  <a:srgbClr val="0000FF"/>
                </a:solidFill>
              </a:rPr>
              <a:t>운영위원회 </a:t>
            </a:r>
            <a:endParaRPr lang="ko-KR" altLang="en-US" dirty="0" smtClean="0">
              <a:solidFill>
                <a:srgbClr val="0000FF"/>
              </a:solidFill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1. 14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) 14:00 / 2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층 상황실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/ 9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위원장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행정복지국장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지역아동센터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기본운영비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특성별예산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지원심의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64074" y="1916832"/>
            <a:ext cx="9160454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6-2. KNUT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찾아가는 진로희망열차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13.(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)~1.14.(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10:00~16:30 / </a:t>
            </a:r>
            <a:r>
              <a:rPr lang="ko-KR" altLang="en-US" sz="2400" b="1" spc="-150" smtClean="0">
                <a:latin typeface="HY헤드라인M" pitchFamily="18" charset="-127"/>
                <a:ea typeface="HY헤드라인M" pitchFamily="18" charset="-127"/>
              </a:rPr>
              <a:t>레인보우영동도서관 </a:t>
            </a:r>
            <a:r>
              <a:rPr lang="en-US" altLang="ko-KR" sz="2400" b="1" spc="-150" smtClean="0">
                <a:latin typeface="HY헤드라인M" pitchFamily="18" charset="-127"/>
                <a:ea typeface="HY헤드라인M" pitchFamily="18" charset="-127"/>
              </a:rPr>
              <a:t>/ 35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올바른 진로성장을 위한 학부모 역량강화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64074" y="3602271"/>
            <a:ext cx="8584390" cy="2851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영동군민장학금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기탁식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 14.(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09:40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손영배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1. 14.(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10:00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영동농공단지협의회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1. 14.(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10:20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영동군마을기업협의회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1. 14.(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15:00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심광푸드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670041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5143512"/>
            <a:ext cx="914400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       </a:t>
            </a:r>
            <a:endParaRPr lang="en-US" altLang="ko-KR" sz="2400" b="1" kern="0" spc="-3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3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5496" y="332656"/>
            <a:ext cx="9144000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6-4.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행정처분</a:t>
            </a: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이행점검</a:t>
            </a:r>
            <a:endParaRPr lang="en-US" altLang="ko-KR" sz="26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1. 13. (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수영레스카페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영업정지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15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(19.12.31.-20.1.14.)</a:t>
            </a: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식품위생법 제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44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조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영업자 준수사항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제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>
                <a:latin typeface="HY헤드라인M" pitchFamily="18" charset="-127"/>
                <a:ea typeface="HY헤드라인M" pitchFamily="18" charset="-127"/>
              </a:rPr>
              <a:t>항 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위반</a:t>
            </a:r>
            <a:endParaRPr lang="en-US" altLang="ko-KR" sz="2400" b="1" kern="0" dirty="0">
              <a:solidFill>
                <a:srgbClr val="00B05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6512" y="2276872"/>
            <a:ext cx="91440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6-5.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설 명절 성수식품 합동점검</a:t>
            </a:r>
            <a:endParaRPr lang="en-US" altLang="ko-KR" sz="26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1. 13.-1. 14.(2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) /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도내 성수식품 제조판매업체 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200" b="1" kern="0" dirty="0" err="1">
                <a:latin typeface="HY헤드라인M" pitchFamily="18" charset="-127"/>
                <a:ea typeface="HY헤드라인M" pitchFamily="18" charset="-127"/>
              </a:rPr>
              <a:t>식품안전팀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2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설 명절 대비 성수식품 및 다중이용시설 위생점검</a:t>
            </a:r>
            <a:endParaRPr lang="en-US" altLang="ko-KR" sz="2400" b="1" kern="0" dirty="0">
              <a:solidFill>
                <a:srgbClr val="00B05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 eaLnBrk="1" latinLnBrk="1" hangingPunct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36513" y="4221063"/>
            <a:ext cx="91440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latin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6-6. </a:t>
            </a:r>
            <a:r>
              <a:rPr lang="ko-KR" altLang="en-US" sz="24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동절기 학원가주변 어린이기호식품 조리판매업소 위생점검</a:t>
            </a: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1. 13.-1. 14.(2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/ 61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/ 9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식품안전팀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전담관리원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8)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사전교육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(20. 1. 13.) /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식품위생 및 정서저해식품 판매여부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lvl="1" eaLnBrk="1" latinLnBrk="1" hangingPunct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91799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72713</TotalTime>
  <Words>237</Words>
  <Application>Microsoft Office PowerPoint</Application>
  <PresentationFormat>화면 슬라이드 쇼(4:3)</PresentationFormat>
  <Paragraphs>37</Paragraphs>
  <Slides>3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2_조화</vt:lpstr>
      <vt:lpstr>슬라이드 1</vt:lpstr>
      <vt:lpstr>슬라이드 2</vt:lpstr>
      <vt:lpstr>슬라이드 3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11649</cp:revision>
  <cp:lastPrinted>2019-10-31T01:34:45Z</cp:lastPrinted>
  <dcterms:modified xsi:type="dcterms:W3CDTF">2020-02-01T08:26:27Z</dcterms:modified>
</cp:coreProperties>
</file>