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7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408" autoAdjust="0"/>
  </p:normalViewPr>
  <p:slideViewPr>
    <p:cSldViewPr>
      <p:cViewPr varScale="1">
        <p:scale>
          <a:sx n="105" d="100"/>
          <a:sy n="105" d="100"/>
        </p:scale>
        <p:origin x="318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7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3219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38" y="116632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수능 후 청소년유해환경 민</a:t>
            </a:r>
            <a:r>
              <a:rPr lang="en-US" altLang="ko-KR" sz="2800" b="1" dirty="0" smtClean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Symbol" pitchFamily="18" charset="2"/>
              </a:rPr>
              <a:t>•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 합동점검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11.(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영동고등학교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중앙사거리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10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 일탈행위 예방 및 청소년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보호의식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확산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1916832"/>
            <a:ext cx="9144000" cy="1979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청소년 축제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(e-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스포츠대회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12. ~ 13. /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온라인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유튜브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 카트라이더 리그 예선 및 본선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544" y="3717032"/>
            <a:ext cx="881792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평생학습도시 구축을 위한 공직자 워크숍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전문가 초빙 강연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대한민국 평생학습타임즈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MOU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체결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544" y="5520714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군민장학금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한국자유총연맹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196070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73139</TotalTime>
  <Words>122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11847</cp:revision>
  <cp:lastPrinted>2020-12-02T05:59:05Z</cp:lastPrinted>
  <dcterms:modified xsi:type="dcterms:W3CDTF">2020-12-02T06:04:27Z</dcterms:modified>
</cp:coreProperties>
</file>