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4"/>
  </p:notesMasterIdLst>
  <p:handoutMasterIdLst>
    <p:handoutMasterId r:id="rId5"/>
  </p:handoutMasterIdLst>
  <p:sldIdLst>
    <p:sldId id="5971" r:id="rId2"/>
    <p:sldId id="5972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00FF"/>
    <a:srgbClr val="00B036"/>
    <a:srgbClr val="FFFF00"/>
    <a:srgbClr val="0000CC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6408" autoAdjust="0"/>
  </p:normalViewPr>
  <p:slideViewPr>
    <p:cSldViewPr>
      <p:cViewPr varScale="1">
        <p:scale>
          <a:sx n="105" d="100"/>
          <a:sy n="105" d="100"/>
        </p:scale>
        <p:origin x="318" y="10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7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4039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7" y="9444039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33F8BDF-536E-42B2-9791-25D446618A5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9894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7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5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039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7" y="9444039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36D70B-F776-4F2B-9B0F-050CC575F71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396897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8527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6" y="4721225"/>
            <a:ext cx="5443219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74120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C4D0D-8D81-443F-8C78-BEF3F23DD79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A512A-CA4C-4460-967F-DDBE57FAA9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98E2E-AD52-4090-B1E4-48B5468F10A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F663E-6B8E-48B1-9D52-B985DE7289F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486C1-4C01-4462-AF0A-03629A63F51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3F590-A3AA-44CF-BADB-68A931A8726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8609B-3BF6-45E1-B393-433D7CB062D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3F4C7-E9B2-41EE-A41D-BAAE8D7FB6D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F44B7-AD29-4F45-AA10-498EA7FB34B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6F165-3396-4C0C-A020-A878A9B16D6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87D2D-A5F7-4691-9D0A-857E64F6E9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26CA73B3-22E4-480F-8B62-D9C11499BBB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88640" y="-243408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</a:t>
            </a:r>
            <a:r>
              <a:rPr lang="ko-KR" altLang="en-US" sz="6500" b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족 행 복 과</a:t>
            </a:r>
            <a:endParaRPr lang="en-US" altLang="ko-KR" sz="6500" b="1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5611843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8238" y="116632"/>
            <a:ext cx="914400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4-1.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수능 후 청소년유해환경 민</a:t>
            </a:r>
            <a:r>
              <a:rPr lang="en-US" altLang="ko-KR" sz="2800" b="1" dirty="0" smtClean="0">
                <a:solidFill>
                  <a:srgbClr val="0000FF"/>
                </a:solidFill>
                <a:latin typeface="맑은 고딕" panose="020B0503020000020004" pitchFamily="50" charset="-127"/>
                <a:ea typeface="맑은 고딕" panose="020B0503020000020004" pitchFamily="50" charset="-127"/>
                <a:sym typeface="Symbol" pitchFamily="18" charset="2"/>
              </a:rPr>
              <a:t>•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관 합동점검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12. 11.(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영동고등학교 및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중앙사거리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/ 10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청소년 일탈행위 예방 및 청소년 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보호의식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확산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1916832"/>
            <a:ext cx="9144000" cy="1979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청소년 축제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(e-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스포츠대회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12. 12. ~ 13. / 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온라인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유튜브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200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청소년 카트라이더 리그 예선 및 본선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2544" y="3717032"/>
            <a:ext cx="8817928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평생학습도시 구축을 위한 공직자 워크숍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10:30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전문가 초빙 강연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대한민국 평생학습타임즈 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MOU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체결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2544" y="5520714"/>
            <a:ext cx="881792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-4.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군민장학금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기탁식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11:00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한국자유총연맹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100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4196070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73139</TotalTime>
  <Words>122</Words>
  <Application>Microsoft Office PowerPoint</Application>
  <PresentationFormat>화면 슬라이드 쇼(4:3)</PresentationFormat>
  <Paragraphs>13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11847</cp:revision>
  <cp:lastPrinted>2020-12-02T05:59:05Z</cp:lastPrinted>
  <dcterms:modified xsi:type="dcterms:W3CDTF">2020-12-02T06:04:27Z</dcterms:modified>
</cp:coreProperties>
</file>