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548680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위생용품 자판기 신규 설치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용두공원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2603617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찾아가는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이야기동화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할머니 교실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동화구연 및 독후활동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4725144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개관시간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연장 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일반자료실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열람실 평일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 확대 운영</a:t>
            </a:r>
            <a:endParaRPr lang="en-US" altLang="ko-KR" sz="22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104377</TotalTime>
  <Words>75</Words>
  <Application>Microsoft Office PowerPoint</Application>
  <PresentationFormat>화면 슬라이드 쇼(4:3)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16839</cp:revision>
  <cp:lastPrinted>2022-04-27T00:58:39Z</cp:lastPrinted>
  <dcterms:modified xsi:type="dcterms:W3CDTF">2022-04-27T01:13:17Z</dcterms:modified>
</cp:coreProperties>
</file>