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71" r:id="rId3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2022-02-23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2022-02-23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2022-02-23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04664"/>
            <a:ext cx="9144000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성매매 방지 및 피해자 보호를 위한 합동 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지도점검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경찰서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통합상담소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1) / 33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유흥주점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마사지업소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708920"/>
            <a:ext cx="9144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폭력 예방교육 실시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1. ~4. 30. 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 직원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충청북도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나라배움터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수강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725144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여성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아동 권익증진사업 지침 영상회의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3.(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비대면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(PC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영상회의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사업지침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설명 및 질의</a:t>
            </a:r>
            <a:endParaRPr lang="en-US" altLang="ko-KR" sz="2400" b="1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334336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84222</TotalTime>
  <Words>98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12121</cp:revision>
  <cp:lastPrinted>2022-02-23T00:41:34Z</cp:lastPrinted>
  <dcterms:modified xsi:type="dcterms:W3CDTF">2022-02-23T00:42:41Z</dcterms:modified>
</cp:coreProperties>
</file>