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0" r:id="rId2"/>
    <p:sldId id="59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5640115" y="6475414"/>
            <a:ext cx="4315831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41" tIns="45457" rIns="90941" bIns="45457" anchor="b"/>
          <a:lstStyle>
            <a:lvl1pPr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/>
            <a:fld id="{D86AEF8B-7B52-4CE6-B142-0298CE5CE41C}" type="slidenum">
              <a:rPr lang="en-US" altLang="ko-KR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/>
              <a:t>1</a:t>
            </a:fld>
            <a:endParaRPr lang="en-US" altLang="ko-KR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5640115" y="6475414"/>
            <a:ext cx="4315831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41" tIns="45457" rIns="90941" bIns="45457" anchor="b"/>
          <a:lstStyle>
            <a:lvl1pPr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8794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/>
            <a:fld id="{D93625F4-BCC0-4611-8FA7-AB77EBB1CA89}" type="slidenum">
              <a:rPr lang="en-US" altLang="ko-KR" sz="12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pPr algn="r"/>
              <a:t>1</a:t>
            </a:fld>
            <a:endParaRPr lang="en-US" altLang="ko-KR" sz="120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8771" y="3238501"/>
            <a:ext cx="7958405" cy="3065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32" tIns="45452" rIns="90932" bIns="45452"/>
          <a:lstStyle/>
          <a:p>
            <a:pPr eaLnBrk="1" hangingPunct="1"/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먼저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지금의 옥천입니다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569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1800" b="1">
              <a:solidFill>
                <a:srgbClr val="003366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169988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fontAlgn="ctr" latinLnBrk="0">
              <a:lnSpc>
                <a:spcPct val="15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가족행복과</a:t>
            </a:r>
          </a:p>
        </p:txBody>
      </p:sp>
    </p:spTree>
    <p:extLst>
      <p:ext uri="{BB962C8B-B14F-4D97-AF65-F5344CB8AC3E}">
        <p14:creationId xmlns:p14="http://schemas.microsoft.com/office/powerpoint/2010/main" val="41494185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8340" y="403513"/>
            <a:ext cx="91440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en-US" altLang="ko-KR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고교대항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배구한마당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  <a:endParaRPr lang="en-US" altLang="ko-KR" sz="2800" b="1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11.27.(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영동고등학교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/ 70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28" y="2276872"/>
            <a:ext cx="9144000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제</a:t>
            </a:r>
            <a:r>
              <a:rPr lang="en-US" altLang="ko-KR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청소년 축제 개최</a:t>
            </a:r>
            <a:endParaRPr lang="en-US" altLang="ko-KR" sz="2800" b="1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11.27.(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)~28.(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여성회관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유튜브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spc="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카트라이더 리그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노래 경연대회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99FBF3E-8F32-4610-89F2-4E9587CD643F}"/>
              </a:ext>
            </a:extLst>
          </p:cNvPr>
          <p:cNvSpPr/>
          <p:nvPr/>
        </p:nvSpPr>
        <p:spPr>
          <a:xfrm>
            <a:off x="-11147" y="4437112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11. 22.(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) 10:40 /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동국일렉콘스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하지공업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spc="-200" dirty="0"/>
              <a:t>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600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2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05880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72287</TotalTime>
  <Words>84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11611</cp:revision>
  <cp:lastPrinted>2021-11-17T02:47:07Z</cp:lastPrinted>
  <dcterms:modified xsi:type="dcterms:W3CDTF">2021-11-17T02:48:39Z</dcterms:modified>
</cp:coreProperties>
</file>