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70" r:id="rId2"/>
    <p:sldId id="596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4" autoAdjust="0"/>
    <p:restoredTop sz="96408" autoAdjust="0"/>
  </p:normalViewPr>
  <p:slideViewPr>
    <p:cSldViewPr>
      <p:cViewPr varScale="1">
        <p:scale>
          <a:sx n="115" d="100"/>
          <a:sy n="115" d="100"/>
        </p:scale>
        <p:origin x="162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5640115" y="6475414"/>
            <a:ext cx="4315831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41" tIns="45457" rIns="90941" bIns="45457" anchor="b"/>
          <a:lstStyle>
            <a:lvl1pPr defTabSz="87947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defTabSz="87947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defTabSz="87947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defTabSz="87947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 defTabSz="87947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algn="r"/>
            <a:fld id="{D86AEF8B-7B52-4CE6-B142-0298CE5CE41C}" type="slidenum">
              <a:rPr lang="en-US" altLang="ko-KR" sz="1200">
                <a:solidFill>
                  <a:srgbClr val="000000"/>
                </a:solidFill>
                <a:latin typeface="Times New Roman" panose="02020603050405020304" pitchFamily="18" charset="0"/>
              </a:rPr>
              <a:pPr algn="r"/>
              <a:t>1</a:t>
            </a:fld>
            <a:endParaRPr lang="en-US" altLang="ko-KR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7" name="Rectangle 7"/>
          <p:cNvSpPr txBox="1">
            <a:spLocks noGrp="1" noChangeArrowheads="1"/>
          </p:cNvSpPr>
          <p:nvPr/>
        </p:nvSpPr>
        <p:spPr bwMode="auto">
          <a:xfrm>
            <a:off x="5640115" y="6475414"/>
            <a:ext cx="4315831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41" tIns="45457" rIns="90941" bIns="45457" anchor="b"/>
          <a:lstStyle>
            <a:lvl1pPr defTabSz="87947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defTabSz="87947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defTabSz="87947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defTabSz="87947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 defTabSz="87947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algn="r"/>
            <a:fld id="{D93625F4-BCC0-4611-8FA7-AB77EBB1CA89}" type="slidenum">
              <a:rPr lang="en-US" altLang="ko-KR" sz="120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pPr algn="r"/>
              <a:t>1</a:t>
            </a:fld>
            <a:endParaRPr lang="en-US" altLang="ko-KR" sz="1200">
              <a:solidFill>
                <a:srgbClr val="0000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8771" y="3238501"/>
            <a:ext cx="7958405" cy="3065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32" tIns="45452" rIns="90932" bIns="45452"/>
          <a:lstStyle/>
          <a:p>
            <a:pPr eaLnBrk="1" hangingPunct="1"/>
            <a:r>
              <a:rPr lang="en-US" altLang="ko-KR" sz="1800" smtClean="0">
                <a:latin typeface="굴림체" panose="020B0609000101010101" pitchFamily="49" charset="-127"/>
                <a:ea typeface="굴림체" panose="020B0609000101010101" pitchFamily="49" charset="-127"/>
              </a:rPr>
              <a:t>  </a:t>
            </a:r>
            <a:r>
              <a:rPr lang="ko-KR" altLang="en-US" sz="1800" smtClean="0">
                <a:latin typeface="굴림체" panose="020B0609000101010101" pitchFamily="49" charset="-127"/>
                <a:ea typeface="굴림체" panose="020B0609000101010101" pitchFamily="49" charset="-127"/>
              </a:rPr>
              <a:t>먼저</a:t>
            </a:r>
            <a:r>
              <a:rPr lang="en-US" altLang="ko-KR" sz="1800" smtClean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800" smtClean="0">
                <a:latin typeface="굴림체" panose="020B0609000101010101" pitchFamily="49" charset="-127"/>
                <a:ea typeface="굴림체" panose="020B0609000101010101" pitchFamily="49" charset="-127"/>
              </a:rPr>
              <a:t>지금의 옥천입니다</a:t>
            </a:r>
            <a:r>
              <a:rPr lang="en-US" altLang="ko-KR" sz="1800" smtClean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85693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가우시안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latinLnBrk="0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endParaRPr lang="ko-KR" altLang="en-US" sz="1800" b="1">
              <a:solidFill>
                <a:srgbClr val="003366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1169988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lvl="1" fontAlgn="ctr" latinLnBrk="0">
              <a:lnSpc>
                <a:spcPct val="150000"/>
              </a:lnSpc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ko-KR" altLang="en-US" sz="6500" b="1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가족행복과</a:t>
            </a:r>
          </a:p>
        </p:txBody>
      </p:sp>
    </p:spTree>
    <p:extLst>
      <p:ext uri="{BB962C8B-B14F-4D97-AF65-F5344CB8AC3E}">
        <p14:creationId xmlns:p14="http://schemas.microsoft.com/office/powerpoint/2010/main" val="414941854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-8340" y="403513"/>
            <a:ext cx="9144000" cy="1132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en-US" altLang="ko-KR" sz="2800" b="1" spc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spc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spc="10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고교대항</a:t>
            </a:r>
            <a:r>
              <a:rPr lang="ko-KR" altLang="en-US" sz="2800" b="1" spc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pc="10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배구한마당</a:t>
            </a:r>
            <a:r>
              <a:rPr lang="ko-KR" altLang="en-US" sz="2800" b="1" spc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개최</a:t>
            </a:r>
            <a:endParaRPr lang="en-US" altLang="ko-KR" sz="2800" b="1" spc="1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11.27.(</a:t>
            </a: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</a:rPr>
              <a:t>영동고등학교 </a:t>
            </a: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/ 70</a:t>
            </a: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1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428" y="2276872"/>
            <a:ext cx="9144000" cy="161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en-US" altLang="ko-KR" sz="2800" b="1" spc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spc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영동군 제</a:t>
            </a:r>
            <a:r>
              <a:rPr lang="en-US" altLang="ko-KR" sz="2800" b="1" spc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800" b="1" spc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청소년 축제 개최</a:t>
            </a:r>
            <a:endParaRPr lang="en-US" altLang="ko-KR" sz="2800" b="1" spc="1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11.27.(</a:t>
            </a: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)~28.(</a:t>
            </a: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) /</a:t>
            </a: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</a:rPr>
              <a:t>여성회관</a:t>
            </a: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</a:rPr>
              <a:t>유튜브 </a:t>
            </a: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150</a:t>
            </a:r>
            <a:r>
              <a:rPr lang="ko-KR" altLang="en-US" sz="2400" b="1" spc="100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spc="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카트라이더 리그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노래 경연대회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E99FBF3E-8F32-4610-89F2-4E9587CD643F}"/>
              </a:ext>
            </a:extLst>
          </p:cNvPr>
          <p:cNvSpPr/>
          <p:nvPr/>
        </p:nvSpPr>
        <p:spPr>
          <a:xfrm>
            <a:off x="-11147" y="4437112"/>
            <a:ext cx="88179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200" dirty="0">
                <a:latin typeface="HY헤드라인M" pitchFamily="18" charset="-127"/>
                <a:ea typeface="HY헤드라인M" pitchFamily="18" charset="-127"/>
              </a:rPr>
              <a:t>11. 22.(</a:t>
            </a:r>
            <a:r>
              <a:rPr lang="ko-KR" altLang="en-US" sz="2400" b="1" spc="-20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200" dirty="0">
                <a:latin typeface="HY헤드라인M" pitchFamily="18" charset="-127"/>
                <a:ea typeface="HY헤드라인M" pitchFamily="18" charset="-127"/>
              </a:rPr>
              <a:t>) 10:40 /</a:t>
            </a:r>
            <a:r>
              <a:rPr lang="ko-KR" altLang="en-US" sz="2400" b="1" spc="-2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200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spc="-2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20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2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200" dirty="0" err="1">
                <a:latin typeface="HY헤드라인M" pitchFamily="18" charset="-127"/>
                <a:ea typeface="HY헤드라인M" pitchFamily="18" charset="-127"/>
              </a:rPr>
              <a:t>동국일렉콘스</a:t>
            </a:r>
            <a:r>
              <a:rPr lang="en-US" altLang="ko-KR" sz="2400" b="1" spc="-20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200" dirty="0">
                <a:latin typeface="HY헤드라인M" pitchFamily="18" charset="-127"/>
                <a:ea typeface="HY헤드라인M" pitchFamily="18" charset="-127"/>
              </a:rPr>
              <a:t>하지공업 </a:t>
            </a:r>
            <a:r>
              <a:rPr lang="en-US" altLang="ko-KR" sz="2400" b="1" spc="-20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spc="-200" dirty="0"/>
              <a:t> </a:t>
            </a:r>
            <a:r>
              <a:rPr lang="en-US" altLang="ko-KR" sz="2400" b="1" spc="-200" dirty="0">
                <a:latin typeface="HY헤드라인M" pitchFamily="18" charset="-127"/>
                <a:ea typeface="HY헤드라인M" pitchFamily="18" charset="-127"/>
              </a:rPr>
              <a:t>600</a:t>
            </a:r>
            <a:r>
              <a:rPr lang="ko-KR" altLang="en-US" sz="2400" b="1" spc="-200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spc="-20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  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7058801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72287</TotalTime>
  <Words>84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11611</cp:revision>
  <cp:lastPrinted>2021-11-17T02:47:07Z</cp:lastPrinted>
  <dcterms:modified xsi:type="dcterms:W3CDTF">2021-11-17T02:48:39Z</dcterms:modified>
</cp:coreProperties>
</file>