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9"/>
  </p:notesMasterIdLst>
  <p:handoutMasterIdLst>
    <p:handoutMasterId r:id="rId10"/>
  </p:handoutMasterIdLst>
  <p:sldIdLst>
    <p:sldId id="5960" r:id="rId2"/>
    <p:sldId id="5959" r:id="rId3"/>
    <p:sldId id="5976" r:id="rId4"/>
    <p:sldId id="5977" r:id="rId5"/>
    <p:sldId id="5967" r:id="rId6"/>
    <p:sldId id="5969" r:id="rId7"/>
    <p:sldId id="5970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9AA60-7521-4466-8101-E755FE93E39A}" type="slidenum">
              <a:rPr lang="en-US" altLang="ko-KR" smtClean="0">
                <a:solidFill>
                  <a:srgbClr val="C0504D"/>
                </a:solidFill>
              </a:rPr>
              <a:pPr/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721225"/>
            <a:ext cx="5438775" cy="4471988"/>
          </a:xfrm>
          <a:noFill/>
          <a:ln/>
        </p:spPr>
        <p:txBody>
          <a:bodyPr lIns="90877" tIns="45428" rIns="90877" bIns="4542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AFF6EE5F-962F-4F19-86CA-B2BCB6B41198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2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1188" y="1125538"/>
            <a:ext cx="7850187" cy="1524000"/>
            <a:chOff x="521" y="-1333"/>
            <a:chExt cx="4945" cy="960"/>
          </a:xfrm>
        </p:grpSpPr>
        <p:sp>
          <p:nvSpPr>
            <p:cNvPr id="29936644" name="Rectangle 4"/>
            <p:cNvSpPr>
              <a:spLocks noChangeArrowheads="1"/>
            </p:cNvSpPr>
            <p:nvPr/>
          </p:nvSpPr>
          <p:spPr bwMode="auto">
            <a:xfrm>
              <a:off x="564" y="-798"/>
              <a:ext cx="4902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93600" tIns="46800" rIns="93600" bIns="4680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ct val="50000"/>
                </a:spcBef>
                <a:defRPr/>
              </a:pPr>
              <a:r>
                <a:rPr lang="en-US" altLang="ko-KR" sz="29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( 2015. </a:t>
              </a:r>
              <a:r>
                <a:rPr lang="en-US" altLang="ko-KR" sz="29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11. 2. </a:t>
              </a:r>
              <a:r>
                <a:rPr lang="en-US" altLang="ko-KR" sz="29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~ 2015. </a:t>
              </a:r>
              <a:r>
                <a:rPr lang="en-US" altLang="ko-KR" sz="29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11. 30. </a:t>
              </a:r>
              <a:r>
                <a:rPr lang="en-US" altLang="ko-KR" sz="29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)</a:t>
              </a:r>
            </a:p>
          </p:txBody>
        </p:sp>
        <p:sp>
          <p:nvSpPr>
            <p:cNvPr id="29936645" name="Rectangle 5"/>
            <p:cNvSpPr>
              <a:spLocks noChangeArrowheads="1"/>
            </p:cNvSpPr>
            <p:nvPr/>
          </p:nvSpPr>
          <p:spPr bwMode="auto">
            <a:xfrm>
              <a:off x="521" y="-1333"/>
              <a:ext cx="4902" cy="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93600" tIns="46800" rIns="93600" bIns="4680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ko-KR" altLang="en-US" sz="5800" b="1" dirty="0">
                  <a:solidFill>
                    <a:srgbClr val="862E1C"/>
                  </a:solidFill>
                  <a:latin typeface="HY울릉도M" pitchFamily="18" charset="-127"/>
                  <a:ea typeface="HY울릉도M" pitchFamily="18" charset="-127"/>
                </a:rPr>
                <a:t>월간업무  추진계획</a:t>
              </a:r>
              <a:endParaRPr lang="ko-KR" altLang="en-US" sz="5800" b="1" dirty="0">
                <a:solidFill>
                  <a:srgbClr val="862E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38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직장내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폭력예방 교육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2015.11.20.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실과소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이은희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은사랑교육상담센터장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사례로 본 성폭력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대폭력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643314"/>
            <a:ext cx="8783638" cy="302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외국인시책 자문위원회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2015.11.27.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15:00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다문화정책사업 조정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45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CYS-NET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실행위원회 정기회의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2015.11.5.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15:00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프로그램실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청소년특별지원 대상자 선정 및 실행위원회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활성화 방안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14282" y="3714752"/>
            <a:ext cx="835824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감고을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영동아카데미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군민 및 공무원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이상용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방송인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6363" y="142852"/>
            <a:ext cx="8929687" cy="621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북스타트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독후활동 운영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 수요일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책꾸러미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오감만족 색깔놀이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모양 만들기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313" y="3714750"/>
            <a:ext cx="892968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500438"/>
            <a:ext cx="8783638" cy="302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오손도손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마음나누기 프로그램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2015.11.21.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이월드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부모와 함께 다양한 문화체험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388" y="285750"/>
            <a:ext cx="8712200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김장철 성수식품 지도점검 및 수거검사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11. 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)~11. 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점 검 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반 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kern="0" spc="100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형제식품 외 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spc="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수거품목 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100" dirty="0" err="1">
                <a:latin typeface="HY헤드라인M" pitchFamily="18" charset="-127"/>
                <a:ea typeface="HY헤드라인M" pitchFamily="18" charset="-127"/>
              </a:rPr>
              <a:t>젓갈류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고춧가루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kern="0" spc="100" dirty="0" err="1">
                <a:latin typeface="HY헤드라인M" pitchFamily="18" charset="-127"/>
                <a:ea typeface="HY헤드라인M" pitchFamily="18" charset="-127"/>
              </a:rPr>
              <a:t>건이상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100" dirty="0" err="1">
                <a:latin typeface="HY헤드라인M" pitchFamily="18" charset="-127"/>
                <a:ea typeface="HY헤드라인M" pitchFamily="18" charset="-127"/>
              </a:rPr>
              <a:t>식중독균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100" dirty="0" err="1">
                <a:latin typeface="HY헤드라인M" pitchFamily="18" charset="-127"/>
                <a:ea typeface="HY헤드라인M" pitchFamily="18" charset="-127"/>
              </a:rPr>
              <a:t>클로스트리디움</a:t>
            </a: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설비기준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및 사용원료 보관관리 적정성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영업자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준수사항  준수여부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214290"/>
            <a:ext cx="8858250" cy="492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건강음식점 모니터링 및 실천음식점 지정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평가기간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11.23.(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~11.27.(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평 가 반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외식영양성분자료 기준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10%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이상 나트륨 저감 및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1,300mg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이하 유지 여부 분석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염도측정 모니터링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사후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평가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실천음식점 신규 및 재지정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>
                <a:latin typeface="Arial" charset="0"/>
              </a:rPr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4357688"/>
            <a:ext cx="87122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71115</TotalTime>
  <Words>406</Words>
  <Application>Microsoft Office PowerPoint</Application>
  <PresentationFormat>화면 슬라이드 쇼(4:3)</PresentationFormat>
  <Paragraphs>99</Paragraphs>
  <Slides>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11422</cp:revision>
  <dcterms:modified xsi:type="dcterms:W3CDTF">2015-10-29T11:02:22Z</dcterms:modified>
</cp:coreProperties>
</file>