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5964" r:id="rId2"/>
    <p:sldId id="5971" r:id="rId3"/>
    <p:sldId id="5972" r:id="rId4"/>
    <p:sldId id="5973" r:id="rId5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 varScale="1">
        <p:scale>
          <a:sx n="107" d="100"/>
          <a:sy n="107" d="100"/>
        </p:scale>
        <p:origin x="204" y="27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41925" y="9406740"/>
            <a:ext cx="2937569" cy="49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51" tIns="45215" rIns="90451" bIns="45215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0FCEF0-CA89-4746-B551-DBED76821B97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5200" y="755650"/>
            <a:ext cx="4902200" cy="36766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031" y="4710484"/>
            <a:ext cx="4983430" cy="4432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05" tIns="45336" rIns="90705" bIns="45336"/>
          <a:lstStyle/>
          <a:p>
            <a:pPr eaLnBrk="1" hangingPunct="1"/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824914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2021-07-01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2021-07-01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2021-07-01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989" y="2852936"/>
            <a:ext cx="91433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10:40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-15878" y="5193399"/>
            <a:ext cx="916019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초ㆍ중학생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온라인 영어캠프 제안서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평가위원회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7779" y="332656"/>
            <a:ext cx="91440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하절기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아동복지시설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급식위생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시설안전 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업무 담당자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급식위생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통학차량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구조변경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시설물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안전검검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1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924944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방역수칙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이행 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7. 5.(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7. 11.(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휴게음식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제과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유흥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목욕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이미용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대형마트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숙박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마스크착용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출입자명단관리 등 시설 별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방역수칙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이행 여부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1450" y="115888"/>
            <a:ext cx="910748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하절기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대비 다중이용시설 방역 및 위생 점검</a:t>
            </a:r>
            <a:endParaRPr kumimoji="0"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7. 5.(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7. 9.(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다중이용시설 식품조리판매업소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10,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유흥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위생적취급기준 및 마스크착용등 시설 별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방역수칙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이행 여부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785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0" y="116632"/>
            <a:ext cx="9144000" cy="669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b="1" dirty="0" smtClean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algn="ctr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예산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신속집행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소비</a:t>
            </a:r>
            <a:r>
              <a:rPr lang="en-US" altLang="ko-KR" sz="2800" b="1" dirty="0">
                <a:solidFill>
                  <a:srgbClr val="0000FF"/>
                </a:solidFill>
                <a:sym typeface="Symbol" panose="05050102010706020507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투자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추진현황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집행현황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(6.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기준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단위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%)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40000"/>
              </a:lnSpc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8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금주 집행대상사업</a:t>
            </a:r>
            <a:r>
              <a:rPr lang="en-US" altLang="ko-KR" sz="2800" b="1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r>
              <a:rPr lang="ko-KR" altLang="en-US" sz="2000" b="1" spc="-150" dirty="0" err="1" smtClean="0">
                <a:latin typeface="HY견고딕" panose="02030600000101010101" pitchFamily="18" charset="-127"/>
              </a:rPr>
              <a:t>황간청소년문화의집</a:t>
            </a:r>
            <a:r>
              <a:rPr lang="ko-KR" altLang="en-US" sz="2000" b="1" spc="-150" dirty="0" smtClean="0">
                <a:latin typeface="HY견고딕" panose="02030600000101010101" pitchFamily="18" charset="-127"/>
              </a:rPr>
              <a:t> 도서 구입 </a:t>
            </a:r>
            <a:r>
              <a:rPr lang="en-US" altLang="ko-KR" sz="2000" b="1" spc="-150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spc="-150" dirty="0" smtClean="0">
                <a:latin typeface="HY견고딕" panose="02030600000101010101" pitchFamily="18" charset="-127"/>
              </a:rPr>
              <a:t>투자</a:t>
            </a:r>
            <a:r>
              <a:rPr lang="en-US" altLang="ko-KR" sz="2000" b="1" spc="-150" dirty="0" smtClean="0">
                <a:latin typeface="HY견고딕" panose="02030600000101010101" pitchFamily="18" charset="-127"/>
              </a:rPr>
              <a:t>)  </a:t>
            </a:r>
            <a:r>
              <a:rPr lang="ko-KR" altLang="en-US" sz="2000" b="1" spc="-150" dirty="0" smtClean="0">
                <a:latin typeface="HY견고딕" panose="02030600000101010101" pitchFamily="18" charset="-127"/>
              </a:rPr>
              <a:t>                                           </a:t>
            </a:r>
            <a:r>
              <a:rPr lang="en-US" altLang="ko-KR" sz="2000" b="1" spc="-150" dirty="0" smtClean="0">
                <a:latin typeface="HY견고딕" panose="02030600000101010101" pitchFamily="18" charset="-127"/>
              </a:rPr>
              <a:t>:    1.4</a:t>
            </a:r>
            <a:r>
              <a:rPr lang="ko-KR" altLang="en-US" sz="2000" b="1" spc="-150" dirty="0">
                <a:latin typeface="HY견고딕" panose="02030600000101010101" pitchFamily="18" charset="-127"/>
              </a:rPr>
              <a:t>천</a:t>
            </a:r>
            <a:r>
              <a:rPr lang="ko-KR" altLang="en-US" sz="2000" b="1" spc="-150" dirty="0" smtClean="0">
                <a:latin typeface="HY견고딕" panose="02030600000101010101" pitchFamily="18" charset="-127"/>
              </a:rPr>
              <a:t>원</a:t>
            </a:r>
            <a:endParaRPr lang="en-US" altLang="ko-KR" sz="2000" b="1" spc="-150" dirty="0">
              <a:latin typeface="HY견고딕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40000"/>
              </a:lnSpc>
              <a:buClr>
                <a:schemeClr val="tx1"/>
              </a:buClr>
              <a:defRPr/>
            </a:pPr>
            <a:r>
              <a:rPr lang="en-US" altLang="ko-KR" sz="2400" b="1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  <a:p>
            <a:pPr marL="457200" lvl="1" indent="0" eaLnBrk="1" hangingPunct="1">
              <a:buClr>
                <a:schemeClr val="tx1"/>
              </a:buClr>
              <a:defRPr/>
            </a:pPr>
            <a:endParaRPr lang="en-US" altLang="ko-KR" sz="2000" b="1" spc="-150" dirty="0">
              <a:latin typeface="HY견고딕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부진사유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및 향후 집행계획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800100" lvl="1" indent="-342900" eaLnBrk="1" hangingPunct="1">
              <a:lnSpc>
                <a:spcPct val="140000"/>
              </a:lnSpc>
              <a:buClr>
                <a:schemeClr val="tx1"/>
              </a:buClr>
              <a:buFont typeface="HY헤드라인M" panose="02030600000101010101" pitchFamily="18" charset="-127"/>
              <a:buChar char="-"/>
              <a:defRPr/>
            </a:pPr>
            <a:r>
              <a:rPr lang="en-US" altLang="ko-KR" sz="2000" b="1" dirty="0" smtClean="0">
                <a:latin typeface="HY견고딕" panose="02030600000101010101" pitchFamily="18" charset="-127"/>
              </a:rPr>
              <a:t> </a:t>
            </a:r>
            <a:r>
              <a:rPr lang="ko-KR" altLang="en-US" sz="2000" b="1" dirty="0" err="1" smtClean="0">
                <a:latin typeface="HY견고딕" panose="02030600000101010101" pitchFamily="18" charset="-127"/>
              </a:rPr>
              <a:t>해당없음</a:t>
            </a:r>
            <a:endParaRPr lang="en-US" altLang="ko-KR" sz="20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250244"/>
              </p:ext>
            </p:extLst>
          </p:nvPr>
        </p:nvGraphicFramePr>
        <p:xfrm>
          <a:off x="755650" y="1389063"/>
          <a:ext cx="7781923" cy="1392238"/>
        </p:xfrm>
        <a:graphic>
          <a:graphicData uri="http://schemas.openxmlformats.org/drawingml/2006/table">
            <a:tbl>
              <a:tblPr/>
              <a:tblGrid>
                <a:gridCol w="115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425373485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86322218"/>
                    </a:ext>
                  </a:extLst>
                </a:gridCol>
                <a:gridCol w="437181">
                  <a:extLst>
                    <a:ext uri="{9D8B030D-6E8A-4147-A177-3AD203B41FA5}">
                      <a16:colId xmlns:a16="http://schemas.microsoft.com/office/drawing/2014/main" val="3663432741"/>
                    </a:ext>
                  </a:extLst>
                </a:gridCol>
              </a:tblGrid>
              <a:tr h="30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목표액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집행실적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)(B)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(C=B/A)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집행계획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비 고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금주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11418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상반기 신속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9,806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6,298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64.2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6298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64.2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투자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2,962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475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9.6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21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496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16.7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8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602148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83872</TotalTime>
  <Words>277</Words>
  <Application>Microsoft Office PowerPoint</Application>
  <PresentationFormat>화면 슬라이드 쇼(4:3)</PresentationFormat>
  <Paragraphs>59</Paragraphs>
  <Slides>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5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12083</cp:revision>
  <cp:lastPrinted>2020-06-11T05:04:47Z</cp:lastPrinted>
  <dcterms:modified xsi:type="dcterms:W3CDTF">2021-07-01T01:41:16Z</dcterms:modified>
</cp:coreProperties>
</file>