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71" r:id="rId3"/>
    <p:sldId id="5972" r:id="rId4"/>
    <p:sldId id="5973" r:id="rId5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07" d="100"/>
          <a:sy n="107" d="100"/>
        </p:scale>
        <p:origin x="204" y="27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5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51" tIns="45215" rIns="90451" bIns="45215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5650"/>
            <a:ext cx="4902200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1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5" tIns="45336" rIns="90705" bIns="45336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82491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989" y="2852936"/>
            <a:ext cx="91433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10:40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15878" y="5193399"/>
            <a:ext cx="916019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초ㆍ중학생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온라인 영어캠프 제안서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평가위원회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779" y="332656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아동복지시설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급식위생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시설안전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업무 담당자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급식위생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통학차량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구조변경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안전검검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1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924944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11.(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출입자명단관리 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1450" y="115888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다중이용시설 방역 및 위생 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다중이용시설 식품조리판매업소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위생적취급기준 및 마스크착용등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85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8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spc="-150" dirty="0" err="1" smtClean="0">
                <a:latin typeface="HY견고딕" panose="02030600000101010101" pitchFamily="18" charset="-127"/>
              </a:rPr>
              <a:t>황간청소년문화의집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 도서 구입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)  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                                       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:    1.4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천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원</a:t>
            </a: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marL="457200" lvl="1" indent="0" eaLnBrk="1" hangingPunct="1">
              <a:buClr>
                <a:schemeClr val="tx1"/>
              </a:buClr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250244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6,298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64.2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6298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64.2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2,962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475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9.6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496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16.7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60214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83872</TotalTime>
  <Words>277</Words>
  <Application>Microsoft Office PowerPoint</Application>
  <PresentationFormat>화면 슬라이드 쇼(4:3)</PresentationFormat>
  <Paragraphs>59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12083</cp:revision>
  <cp:lastPrinted>2020-06-11T05:04:47Z</cp:lastPrinted>
  <dcterms:modified xsi:type="dcterms:W3CDTF">2021-07-01T01:41:16Z</dcterms:modified>
</cp:coreProperties>
</file>