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6030" r:id="rId2"/>
    <p:sldId id="6034" r:id="rId3"/>
    <p:sldId id="6035" r:id="rId4"/>
    <p:sldId id="6039" r:id="rId5"/>
    <p:sldId id="6038" r:id="rId6"/>
    <p:sldId id="6031" r:id="rId7"/>
    <p:sldId id="6032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47" autoAdjust="0"/>
  </p:normalViewPr>
  <p:slideViewPr>
    <p:cSldViewPr>
      <p:cViewPr varScale="1">
        <p:scale>
          <a:sx n="111" d="100"/>
          <a:sy n="111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78062"/>
              </p:ext>
            </p:extLst>
          </p:nvPr>
        </p:nvGraphicFramePr>
        <p:xfrm>
          <a:off x="107504" y="6381328"/>
          <a:ext cx="3816424" cy="396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1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정부예산확보 보건복지부 방문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844" y="357181"/>
            <a:ext cx="9001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양성평등위원회 개최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19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양성평등기금사업 선정 심의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7" y="2724310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영동군육아종합지원센터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국비확보에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따른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국회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12(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복지부 공모사업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국도비예산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확보방안 논의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573016"/>
            <a:ext cx="9001125" cy="314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492896"/>
            <a:ext cx="103326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2656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보육정책위원회 개최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21(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 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공립어린이집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위탁운영자 선정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특례인정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80528" y="2749948"/>
            <a:ext cx="9144000" cy="3415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청소년문화의집 청소년 운영위원회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위촉식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 청소년문화의 집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21457"/>
            <a:ext cx="9144000" cy="195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 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보건복지부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도청 담당자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2018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사업 점검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9512" y="2806477"/>
            <a:ext cx="88569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평생교육프로그램 강사역량 강화교육 </a:t>
            </a:r>
            <a:endParaRPr lang="ko-KR" altLang="en-US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행복교육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평생학습 비전세우기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908" y="15716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2907" y="2285992"/>
            <a:ext cx="900112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학교 졸업식 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654463"/>
              </p:ext>
            </p:extLst>
          </p:nvPr>
        </p:nvGraphicFramePr>
        <p:xfrm>
          <a:off x="611560" y="3643312"/>
          <a:ext cx="7933083" cy="2810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349">
                  <a:extLst>
                    <a:ext uri="{9D8B030D-6E8A-4147-A177-3AD203B41FA5}">
                      <a16:colId xmlns:a16="http://schemas.microsoft.com/office/drawing/2014/main" val="164619008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16749877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788820244"/>
                    </a:ext>
                  </a:extLst>
                </a:gridCol>
                <a:gridCol w="979118">
                  <a:extLst>
                    <a:ext uri="{9D8B030D-6E8A-4147-A177-3AD203B41FA5}">
                      <a16:colId xmlns:a16="http://schemas.microsoft.com/office/drawing/2014/main" val="1615898146"/>
                    </a:ext>
                  </a:extLst>
                </a:gridCol>
              </a:tblGrid>
              <a:tr h="4014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일   시</a:t>
                      </a:r>
                      <a:endParaRPr lang="ko-KR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학 교 명</a:t>
                      </a:r>
                      <a:endParaRPr lang="ko-KR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졸업인원</a:t>
                      </a:r>
                      <a:endParaRPr lang="ko-KR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비 고</a:t>
                      </a:r>
                      <a:endParaRPr lang="ko-KR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62698"/>
                  </a:ext>
                </a:extLst>
              </a:tr>
              <a:tr h="4014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2. 12.(</a:t>
                      </a:r>
                      <a:r>
                        <a:rPr lang="ko-KR" altLang="en-US" sz="1800" dirty="0" smtClean="0"/>
                        <a:t>화</a:t>
                      </a:r>
                      <a:r>
                        <a:rPr lang="en-US" altLang="ko-KR" sz="1800" dirty="0" smtClean="0"/>
                        <a:t>)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용문중</a:t>
                      </a:r>
                      <a:r>
                        <a:rPr lang="en-US" altLang="ko-KR" sz="1800" dirty="0" smtClean="0"/>
                        <a:t>, </a:t>
                      </a:r>
                      <a:r>
                        <a:rPr lang="ko-KR" altLang="en-US" sz="1800" dirty="0" err="1" smtClean="0"/>
                        <a:t>정수중</a:t>
                      </a:r>
                      <a:r>
                        <a:rPr lang="en-US" altLang="ko-KR" sz="1800" dirty="0" smtClean="0"/>
                        <a:t>, </a:t>
                      </a:r>
                      <a:r>
                        <a:rPr lang="ko-KR" altLang="en-US" sz="1800" dirty="0" err="1" smtClean="0"/>
                        <a:t>양산초</a:t>
                      </a:r>
                      <a:r>
                        <a:rPr lang="en-US" altLang="ko-KR" sz="1800" dirty="0" smtClean="0"/>
                        <a:t>, </a:t>
                      </a:r>
                      <a:r>
                        <a:rPr lang="ko-KR" altLang="en-US" sz="1800" dirty="0" err="1" smtClean="0"/>
                        <a:t>구룡초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149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270817"/>
                  </a:ext>
                </a:extLst>
              </a:tr>
              <a:tr h="401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2.</a:t>
                      </a:r>
                      <a:r>
                        <a:rPr lang="en-US" altLang="ko-KR" sz="1800" baseline="0" dirty="0" smtClean="0"/>
                        <a:t> 13.(</a:t>
                      </a:r>
                      <a:r>
                        <a:rPr lang="ko-KR" altLang="en-US" sz="1800" baseline="0" dirty="0" smtClean="0"/>
                        <a:t>수</a:t>
                      </a:r>
                      <a:r>
                        <a:rPr lang="en-US" altLang="ko-KR" sz="1800" baseline="0" dirty="0" smtClean="0"/>
                        <a:t>)</a:t>
                      </a:r>
                      <a:endParaRPr lang="ko-KR" altLang="en-US" sz="18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영신중학교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100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76250"/>
                  </a:ext>
                </a:extLst>
              </a:tr>
              <a:tr h="401432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2. 14.(</a:t>
                      </a:r>
                      <a:r>
                        <a:rPr lang="ko-KR" altLang="en-US" sz="1800" dirty="0" smtClean="0"/>
                        <a:t>목</a:t>
                      </a:r>
                      <a:r>
                        <a:rPr lang="en-US" altLang="ko-KR" sz="1800" dirty="0" smtClean="0"/>
                        <a:t>)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학산초등학교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24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8822514"/>
                  </a:ext>
                </a:extLst>
              </a:tr>
              <a:tr h="40143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학산중학교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4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1692801"/>
                  </a:ext>
                </a:extLst>
              </a:tr>
              <a:tr h="40143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영동유치원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67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5784970"/>
                  </a:ext>
                </a:extLst>
              </a:tr>
              <a:tr h="4014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2. 28.(</a:t>
                      </a:r>
                      <a:r>
                        <a:rPr lang="ko-KR" altLang="en-US" sz="1800" dirty="0" smtClean="0"/>
                        <a:t>목</a:t>
                      </a:r>
                      <a:r>
                        <a:rPr lang="en-US" altLang="ko-KR" sz="1800" dirty="0" smtClean="0"/>
                        <a:t>)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부용초등학교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29</a:t>
                      </a:r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0144906"/>
                  </a:ext>
                </a:extLst>
              </a:tr>
            </a:tbl>
          </a:graphicData>
        </a:graphic>
      </p:graphicFrame>
      <p:sp>
        <p:nvSpPr>
          <p:cNvPr id="13" name="도형 4"/>
          <p:cNvSpPr>
            <a:spLocks/>
          </p:cNvSpPr>
          <p:nvPr/>
        </p:nvSpPr>
        <p:spPr>
          <a:xfrm>
            <a:off x="96672" y="332656"/>
            <a:ext cx="9018270" cy="1854828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2075" tIns="46355" rIns="92075" bIns="46355" numCol="1" anchor="t">
            <a:noAutofit/>
          </a:bodyPr>
          <a:lstStyle/>
          <a:p>
            <a:pPr marL="0" indent="0" algn="l" defTabSz="914400" eaLnBrk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charset="0"/>
                <a:ea typeface="HY헤드라인M" charset="0"/>
              </a:rPr>
              <a:t>8</a:t>
            </a:r>
            <a:r>
              <a:rPr lang="en-US" altLang="ko-KR" sz="2800" b="1" cap="none" dirty="0" smtClean="0">
                <a:solidFill>
                  <a:srgbClr val="0000FF"/>
                </a:solidFill>
                <a:latin typeface="HY헤드라인M" charset="0"/>
                <a:ea typeface="HY헤드라인M" charset="0"/>
              </a:rPr>
              <a:t>-7. </a:t>
            </a:r>
            <a:r>
              <a:rPr lang="en-US" altLang="ko-KR" sz="2800" b="1" cap="none" dirty="0" err="1" smtClean="0">
                <a:solidFill>
                  <a:srgbClr val="0000FF"/>
                </a:solidFill>
                <a:latin typeface="HY헤드라인M" charset="0"/>
                <a:ea typeface="HY헤드라인M" charset="0"/>
              </a:rPr>
              <a:t>영동군</a:t>
            </a:r>
            <a:r>
              <a:rPr lang="en-US" altLang="ko-KR" sz="2800" b="1" cap="none" dirty="0" smtClean="0">
                <a:solidFill>
                  <a:srgbClr val="0000FF"/>
                </a:solidFill>
                <a:latin typeface="HY헤드라인M" charset="0"/>
                <a:ea typeface="HY헤드라인M" charset="0"/>
              </a:rPr>
              <a:t> </a:t>
            </a:r>
            <a:r>
              <a:rPr lang="ko-KR" altLang="en-US" sz="2800" b="1" cap="none" dirty="0" smtClean="0">
                <a:solidFill>
                  <a:srgbClr val="0000FF"/>
                </a:solidFill>
                <a:latin typeface="HY헤드라인M" charset="0"/>
                <a:ea typeface="HY헤드라인M" charset="0"/>
              </a:rPr>
              <a:t>학교급식지원 심의</a:t>
            </a:r>
            <a:r>
              <a:rPr lang="en-US" altLang="ko-KR" sz="2800" b="1" cap="none" dirty="0" err="1" smtClean="0">
                <a:solidFill>
                  <a:srgbClr val="0000FF"/>
                </a:solidFill>
                <a:latin typeface="HY헤드라인M" charset="0"/>
                <a:ea typeface="HY헤드라인M" charset="0"/>
              </a:rPr>
              <a:t>위원회</a:t>
            </a:r>
            <a:r>
              <a:rPr lang="en-US" altLang="ko-KR" sz="2800" b="1" cap="none" dirty="0" smtClean="0">
                <a:solidFill>
                  <a:srgbClr val="0000FF"/>
                </a:solidFill>
                <a:latin typeface="HY헤드라인M" charset="0"/>
                <a:ea typeface="HY헤드라인M" charset="0"/>
              </a:rPr>
              <a:t> 개최</a:t>
            </a:r>
            <a:endParaRPr lang="ko-KR" altLang="en-US" sz="2800" b="1" cap="none" dirty="0" smtClean="0">
              <a:solidFill>
                <a:srgbClr val="0000FF"/>
              </a:solidFill>
              <a:latin typeface="HY헤드라인M" charset="0"/>
              <a:ea typeface="HY헤드라인M" charset="0"/>
            </a:endParaRPr>
          </a:p>
          <a:p>
            <a:pPr marL="916305" indent="-458470" algn="l" defTabSz="914400" eaLnBrk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q"/>
            </a:pP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2. 26.(화) 10:00 / </a:t>
            </a: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13</a:t>
            </a:r>
            <a:r>
              <a:rPr lang="ko-KR" altLang="en-US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명 </a:t>
            </a: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/ </a:t>
            </a:r>
            <a:r>
              <a:rPr lang="en-US" altLang="ko-KR" sz="2400" b="1" cap="none" dirty="0" err="1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군청</a:t>
            </a: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 </a:t>
            </a: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상황실</a:t>
            </a:r>
            <a:endParaRPr lang="ko-KR" altLang="en-US" sz="2400" b="1" cap="none" dirty="0" smtClean="0">
              <a:solidFill>
                <a:srgbClr val="000000"/>
              </a:solidFill>
              <a:latin typeface="HY헤드라인M" charset="0"/>
              <a:ea typeface="HY헤드라인M" charset="0"/>
            </a:endParaRPr>
          </a:p>
          <a:p>
            <a:pPr marL="916305" indent="-458470" algn="l" defTabSz="914400" eaLnBrk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q"/>
            </a:pP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2019</a:t>
            </a:r>
            <a:r>
              <a:rPr lang="ko-KR" altLang="en-US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년 학교급식 지원계획</a:t>
            </a: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(</a:t>
            </a:r>
            <a:r>
              <a:rPr lang="ko-KR" altLang="en-US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안</a:t>
            </a:r>
            <a:r>
              <a:rPr lang="en-US" altLang="ko-KR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)</a:t>
            </a:r>
            <a:r>
              <a:rPr lang="ko-KR" altLang="en-US" sz="2400" b="1" cap="none" dirty="0" smtClean="0">
                <a:solidFill>
                  <a:srgbClr val="000000"/>
                </a:solidFill>
                <a:latin typeface="HY헤드라인M" charset="0"/>
                <a:ea typeface="HY헤드라인M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285728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상반기 평생학습 강좌 수강생 모집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레인보우영동도서관 독서프로그램 운영 홍보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군 홈페이지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101173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74035</TotalTime>
  <Words>256</Words>
  <Application>Microsoft Office PowerPoint</Application>
  <PresentationFormat>화면 슬라이드 쇼(4:3)</PresentationFormat>
  <Paragraphs>64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 진우</cp:lastModifiedBy>
  <cp:revision>11672</cp:revision>
  <cp:lastPrinted>2019-01-31T01:41:15Z</cp:lastPrinted>
  <dcterms:modified xsi:type="dcterms:W3CDTF">2019-01-31T02:00:47Z</dcterms:modified>
</cp:coreProperties>
</file>