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04" r:id="rId3"/>
    <p:sldId id="600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404664"/>
            <a:ext cx="9001125" cy="167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공립형지역아동센터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우수시책 벤치마킹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영유아보육팀장외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 건립에 따른 운영 및 공간구성 견학 등   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2348880"/>
            <a:ext cx="9001125" cy="156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원장 업무연찬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 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  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보육료지원체계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개편 교육 및 업무연찬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solidFill>
                  <a:srgbClr val="00B036"/>
                </a:solidFill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4221088"/>
            <a:ext cx="90011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평생학습 프로그램 수강생 모집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엄마가 읽어주는 영어동화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강좌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5967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37" y="116632"/>
            <a:ext cx="90011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학교급식지원 심의위원회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학교급식지원계획 심의 및 위원 위촉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2276872"/>
            <a:ext cx="9144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 2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어린이기호식품 조리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판매업소 지도점검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식품안전팀 외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식품위생점검 및 신종코로나바이러스감염증 예방수칙 배부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4509120"/>
            <a:ext cx="9144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방학중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초등학교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돌봄교실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도시락  배달업소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18.(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영동출장뷔페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식품위생점검 및 식중독예방 지도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4429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72771</TotalTime>
  <Words>169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11669</cp:revision>
  <cp:lastPrinted>2019-10-31T01:34:45Z</cp:lastPrinted>
  <dcterms:modified xsi:type="dcterms:W3CDTF">2020-02-13T11:35:56Z</dcterms:modified>
</cp:coreProperties>
</file>