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5"/>
  </p:notesMasterIdLst>
  <p:handoutMasterIdLst>
    <p:handoutMasterId r:id="rId6"/>
  </p:handoutMasterIdLst>
  <p:sldIdLst>
    <p:sldId id="6836" r:id="rId2"/>
    <p:sldId id="6833" r:id="rId3"/>
    <p:sldId id="6835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0000FF"/>
    <a:srgbClr val="05AB0D"/>
    <a:srgbClr val="00B036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40" autoAdjust="0"/>
  </p:normalViewPr>
  <p:slideViewPr>
    <p:cSldViewPr>
      <p:cViewPr varScale="1">
        <p:scale>
          <a:sx n="108" d="100"/>
          <a:sy n="108" d="100"/>
        </p:scale>
        <p:origin x="1326" y="7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200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-43291"/>
            <a:ext cx="14088799" cy="64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72504"/>
              </p:ext>
            </p:extLst>
          </p:nvPr>
        </p:nvGraphicFramePr>
        <p:xfrm>
          <a:off x="6228184" y="0"/>
          <a:ext cx="2915816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가족행복과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02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466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MZ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세대 공직자와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군수님과의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</a:t>
            </a: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10.  7.(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32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부서별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spc="-1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ko-KR" altLang="en-US" sz="2400" b="1" spc="-130" dirty="0" err="1" smtClean="0">
                <a:latin typeface="HY헤드라인M" pitchFamily="18" charset="-127"/>
                <a:ea typeface="HY헤드라인M" pitchFamily="18" charset="-127"/>
              </a:rPr>
              <a:t>성평등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조직문화 조성에 대한 의견수렴</a:t>
            </a: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양성평등지원사업 공모 및 부서 </a:t>
            </a:r>
            <a:r>
              <a:rPr lang="ko-KR" altLang="en-US" sz="2400" b="1" spc="-130" dirty="0" err="1" smtClean="0">
                <a:latin typeface="HY헤드라인M" pitchFamily="18" charset="-127"/>
                <a:ea typeface="HY헤드라인M" pitchFamily="18" charset="-127"/>
              </a:rPr>
              <a:t>적격성</a:t>
            </a:r>
            <a:r>
              <a:rPr lang="ko-KR" altLang="en-US" sz="2400" b="1" spc="-130" dirty="0" smtClean="0">
                <a:latin typeface="HY헤드라인M" pitchFamily="18" charset="-127"/>
                <a:ea typeface="HY헤드라인M" pitchFamily="18" charset="-127"/>
              </a:rPr>
              <a:t> 심사 등</a:t>
            </a:r>
            <a:endParaRPr lang="en-US" altLang="ko-KR" sz="2400" b="1" spc="-13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859" y="288894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2021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영동군 양성평등위원회 개최</a:t>
            </a: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859" y="4869160"/>
            <a:ext cx="914400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pc="1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드림스타트</a:t>
            </a:r>
            <a:r>
              <a:rPr lang="ko-KR" altLang="en-US" sz="2800" b="1" spc="1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1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집콕</a:t>
            </a:r>
            <a:r>
              <a:rPr lang="ko-KR" altLang="en-US" sz="2800" b="1" spc="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1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마술여행</a:t>
            </a:r>
            <a:r>
              <a:rPr lang="ko-KR" altLang="en-US" sz="2800" b="1" spc="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프로그램 운영</a:t>
            </a:r>
            <a:endParaRPr lang="en-US" altLang="ko-KR" sz="2800" b="1" spc="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100" dirty="0" smtClean="0">
                <a:latin typeface="HY헤드라인M" pitchFamily="18" charset="-127"/>
                <a:ea typeface="HY헤드라인M" pitchFamily="18" charset="-127"/>
              </a:rPr>
              <a:t>10.18.~10. 31.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아동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비대면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프로그램</a:t>
            </a:r>
            <a:r>
              <a:rPr lang="en-US" altLang="ko-KR" sz="2000" b="1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000" b="1" dirty="0" smtClean="0">
              <a:solidFill>
                <a:srgbClr val="0099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429" y="3429000"/>
            <a:ext cx="9107487" cy="16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-5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가을학기 학교</a:t>
            </a:r>
            <a:r>
              <a:rPr kumimoji="0" lang="en-US" altLang="ko-KR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kumimoji="0" lang="ko-KR" altLang="en-US" sz="26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유치원 급식시설 식중독 예방 합동점검</a:t>
            </a:r>
            <a:endParaRPr lang="en-US" altLang="ko-KR" sz="26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10. 12.(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 ~ 10. 15.(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/ 11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식품안전팀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교육청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소비자식품위생감시원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84784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2021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보육정책위원회 개최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22.(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위원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열린어린이집 선정 심의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2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2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100485</TotalTime>
  <Words>135</Words>
  <Application>Microsoft Office PowerPoint</Application>
  <PresentationFormat>화면 슬라이드 쇼(4:3)</PresentationFormat>
  <Paragraphs>44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HY견고딕</vt:lpstr>
      <vt:lpstr>HY헤드라인M</vt:lpstr>
      <vt:lpstr>굴림</vt:lpstr>
      <vt:lpstr>맑은 고딕</vt:lpstr>
      <vt:lpstr>Arial</vt:lpstr>
      <vt:lpstr>Symbol</vt:lpstr>
      <vt:lpstr>Times New Roman</vt:lpstr>
      <vt:lpstr>Wingdings</vt:lpstr>
      <vt:lpstr>6_Office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15966</cp:revision>
  <cp:lastPrinted>2020-06-18T08:11:12Z</cp:lastPrinted>
  <dcterms:modified xsi:type="dcterms:W3CDTF">2021-09-29T01:37:39Z</dcterms:modified>
</cp:coreProperties>
</file>