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4"/>
  </p:notesMasterIdLst>
  <p:handoutMasterIdLst>
    <p:handoutMasterId r:id="rId5"/>
  </p:handoutMasterIdLst>
  <p:sldIdLst>
    <p:sldId id="5971" r:id="rId2"/>
    <p:sldId id="5975" r:id="rId3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00FF"/>
    <a:srgbClr val="00B036"/>
    <a:srgbClr val="FFFF00"/>
    <a:srgbClr val="0000CC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6408" autoAdjust="0"/>
  </p:normalViewPr>
  <p:slideViewPr>
    <p:cSldViewPr>
      <p:cViewPr varScale="1">
        <p:scale>
          <a:sx n="107" d="100"/>
          <a:sy n="107" d="100"/>
        </p:scale>
        <p:origin x="138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229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229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33F8BDF-536E-42B2-9791-25D446618A5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9894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229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196" y="4715192"/>
            <a:ext cx="4987287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229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36D70B-F776-4F2B-9B0F-050CC575F71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396897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3127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14" tIns="45344" rIns="90714" bIns="45344" anchor="b"/>
          <a:lstStyle/>
          <a:p>
            <a:pPr algn="r" defTabSz="879741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9741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830" y="4715192"/>
            <a:ext cx="5435603" cy="4466274"/>
          </a:xfrm>
          <a:noFill/>
          <a:ln/>
        </p:spPr>
        <p:txBody>
          <a:bodyPr lIns="90705" tIns="45339" rIns="90705" bIns="45339"/>
          <a:lstStyle/>
          <a:p>
            <a:endParaRPr lang="en-US" altLang="ko-KR" sz="180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74120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C4D0D-8D81-443F-8C78-BEF3F23DD79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A512A-CA4C-4460-967F-DDBE57FAA9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98E2E-AD52-4090-B1E4-48B5468F10A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F663E-6B8E-48B1-9D52-B985DE7289F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486C1-4C01-4462-AF0A-03629A63F51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3F590-A3AA-44CF-BADB-68A931A8726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8609B-3BF6-45E1-B393-433D7CB062D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3F4C7-E9B2-41EE-A41D-BAAE8D7FB6D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F44B7-AD29-4F45-AA10-498EA7FB34B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6F165-3396-4C0C-A020-A878A9B16D6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87D2D-A5F7-4691-9D0A-857E64F6E9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26CA73B3-22E4-480F-8B62-D9C11499BBB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88640" y="-243408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</a:t>
            </a:r>
            <a:r>
              <a:rPr lang="ko-KR" altLang="en-US" sz="6500" b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족 행 복 과</a:t>
            </a:r>
            <a:endParaRPr lang="en-US" altLang="ko-KR" sz="6500" b="1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5611843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5496" y="548680"/>
            <a:ext cx="881792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3-1.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지역아동센터 환경개선사업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안심알림이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3,855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천원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전자식 출결체크기 설치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5496" y="2420888"/>
            <a:ext cx="881792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3-2.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열린어린이집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신청</a:t>
            </a:r>
            <a:r>
              <a:rPr lang="en-US" altLang="ko-KR" sz="2800" b="1" dirty="0">
                <a:solidFill>
                  <a:srgbClr val="0000FF"/>
                </a:solidFill>
                <a:latin typeface="맑은 고딕" panose="020B0503020000020004" pitchFamily="50" charset="-127"/>
                <a:ea typeface="맑은 고딕" panose="020B0503020000020004" pitchFamily="50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itchFamily="18" charset="2"/>
              </a:rPr>
              <a:t>•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itchFamily="18" charset="2"/>
              </a:rPr>
              <a:t>접수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10. 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10. 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선정항목별 증빙자료확인 후 접수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35496" y="4221088"/>
            <a:ext cx="881792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3-3.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평생학습강사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비대면교육을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위한 역량강화교육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10. 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레인보우영동도서관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강사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6237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73079</TotalTime>
  <Words>75</Words>
  <Application>Microsoft Office PowerPoint</Application>
  <PresentationFormat>화면 슬라이드 쇼(4:3)</PresentationFormat>
  <Paragraphs>8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11781</cp:revision>
  <cp:lastPrinted>2020-09-23T02:54:00Z</cp:lastPrinted>
  <dcterms:modified xsi:type="dcterms:W3CDTF">2020-09-23T05:05:13Z</dcterms:modified>
</cp:coreProperties>
</file>