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8" r:id="rId1"/>
  </p:sldMasterIdLst>
  <p:notesMasterIdLst>
    <p:notesMasterId r:id="rId4"/>
  </p:notesMasterIdLst>
  <p:handoutMasterIdLst>
    <p:handoutMasterId r:id="rId5"/>
  </p:handoutMasterIdLst>
  <p:sldIdLst>
    <p:sldId id="5971" r:id="rId2"/>
    <p:sldId id="5975" r:id="rId3"/>
  </p:sldIdLst>
  <p:sldSz cx="9144000" cy="6858000" type="screen4x3"/>
  <p:notesSz cx="6797675" cy="99266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 userDrawn="1">
          <p15:clr>
            <a:srgbClr val="A4A3A4"/>
          </p15:clr>
        </p15:guide>
        <p15:guide id="2" pos="214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5AB0D"/>
    <a:srgbClr val="0000FF"/>
    <a:srgbClr val="00B036"/>
    <a:srgbClr val="FFFF00"/>
    <a:srgbClr val="0000CC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6408" autoAdjust="0"/>
  </p:normalViewPr>
  <p:slideViewPr>
    <p:cSldViewPr>
      <p:cViewPr varScale="1">
        <p:scale>
          <a:sx n="107" d="100"/>
          <a:sy n="107" d="100"/>
        </p:scale>
        <p:origin x="138" y="114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26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>
            <a:lvl1pPr algn="l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229" y="0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>
            <a:lvl1pPr algn="r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31971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b" anchorCtr="0" compatLnSpc="1">
            <a:prstTxWarp prst="textNoShape">
              <a:avLst/>
            </a:prstTxWarp>
          </a:bodyPr>
          <a:lstStyle>
            <a:lvl1pPr algn="l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229" y="9431971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b" anchorCtr="0" compatLnSpc="1">
            <a:prstTxWarp prst="textNoShape">
              <a:avLst/>
            </a:prstTxWarp>
          </a:bodyPr>
          <a:lstStyle>
            <a:lvl1pPr algn="r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233F8BDF-536E-42B2-9791-25D446618A5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98946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>
            <a:lvl1pPr algn="l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2229" y="0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>
            <a:lvl1pPr algn="r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2338" y="744538"/>
            <a:ext cx="4964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5196" y="4715192"/>
            <a:ext cx="4987287" cy="44662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31971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b" anchorCtr="0" compatLnSpc="1">
            <a:prstTxWarp prst="textNoShape">
              <a:avLst/>
            </a:prstTxWarp>
          </a:bodyPr>
          <a:lstStyle>
            <a:lvl1pPr algn="l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229" y="9431971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b" anchorCtr="0" compatLnSpc="1">
            <a:prstTxWarp prst="textNoShape">
              <a:avLst/>
            </a:prstTxWarp>
          </a:bodyPr>
          <a:lstStyle>
            <a:lvl1pPr algn="r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36D70B-F776-4F2B-9B0F-050CC575F71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4396897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 txBox="1">
            <a:spLocks noGrp="1" noChangeArrowheads="1"/>
          </p:cNvSpPr>
          <p:nvPr/>
        </p:nvSpPr>
        <p:spPr bwMode="auto">
          <a:xfrm>
            <a:off x="3853127" y="9431972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714" tIns="45344" rIns="90714" bIns="45344" anchor="b"/>
          <a:lstStyle/>
          <a:p>
            <a:pPr algn="r" defTabSz="879741">
              <a:lnSpc>
                <a:spcPct val="150000"/>
              </a:lnSpc>
              <a:buClr>
                <a:srgbClr val="FFFF00"/>
              </a:buClr>
              <a:buSzPct val="60000"/>
            </a:pPr>
            <a:fld id="{F9BB0A5A-2E71-461B-88AE-C85EE4C02AB6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79741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1830" y="4715192"/>
            <a:ext cx="5435603" cy="4466274"/>
          </a:xfrm>
          <a:noFill/>
          <a:ln/>
        </p:spPr>
        <p:txBody>
          <a:bodyPr lIns="90705" tIns="45339" rIns="90705" bIns="45339"/>
          <a:lstStyle/>
          <a:p>
            <a:endParaRPr lang="en-US" altLang="ko-KR" sz="180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741205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5C4D0D-8D81-443F-8C78-BEF3F23DD79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3A512A-CA4C-4460-967F-DDBE57FAA9A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B98E2E-AD52-4090-B1E4-48B5468F10A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7F663E-6B8E-48B1-9D52-B985DE7289F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D486C1-4C01-4462-AF0A-03629A63F51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13F590-A3AA-44CF-BADB-68A931A8726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D8609B-3BF6-45E1-B393-433D7CB062D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03F4C7-E9B2-41EE-A41D-BAAE8D7FB6D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1F44B7-AD29-4F45-AA10-498EA7FB34B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36F165-3396-4C0C-A020-A878A9B16D6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187D2D-A5F7-4691-9D0A-857E64F6E9D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9600387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fld id="{26CA73B3-22E4-480F-8B62-D9C11499BBB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9" r:id="rId1"/>
    <p:sldLayoutId id="2147484030" r:id="rId2"/>
    <p:sldLayoutId id="2147484031" r:id="rId3"/>
    <p:sldLayoutId id="2147484032" r:id="rId4"/>
    <p:sldLayoutId id="2147484033" r:id="rId5"/>
    <p:sldLayoutId id="2147484034" r:id="rId6"/>
    <p:sldLayoutId id="2147484035" r:id="rId7"/>
    <p:sldLayoutId id="2147484036" r:id="rId8"/>
    <p:sldLayoutId id="2147484037" r:id="rId9"/>
    <p:sldLayoutId id="2147484038" r:id="rId10"/>
    <p:sldLayoutId id="2147484039" r:id="rId1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188640" y="-243408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619250" y="2060575"/>
            <a:ext cx="6238875" cy="236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가</a:t>
            </a:r>
            <a:r>
              <a:rPr lang="ko-KR" altLang="en-US" sz="6500" b="1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족 행 복 과</a:t>
            </a:r>
            <a:endParaRPr lang="en-US" altLang="ko-KR" sz="6500" b="1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256118437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35496" y="548680"/>
            <a:ext cx="8817928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3-1.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지역아동센터 환경개선사업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안심알림이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추진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 중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/ 9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3,855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천원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전자식 출결체크기 설치</a:t>
            </a:r>
            <a:endParaRPr lang="ko-KR" altLang="en-US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35496" y="2420888"/>
            <a:ext cx="8817928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3-2.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2020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열린어린이집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신청</a:t>
            </a:r>
            <a:r>
              <a:rPr lang="en-US" altLang="ko-KR" sz="2800" b="1" dirty="0">
                <a:solidFill>
                  <a:srgbClr val="0000FF"/>
                </a:solidFill>
                <a:latin typeface="맑은 고딕" panose="020B0503020000020004" pitchFamily="50" charset="-127"/>
                <a:ea typeface="맑은 고딕" panose="020B0503020000020004" pitchFamily="50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itchFamily="18" charset="2"/>
              </a:rPr>
              <a:t>•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itchFamily="18" charset="2"/>
              </a:rPr>
              <a:t>접수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10. 5.(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10. 8.(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선정항목별 증빙자료확인 후 접수</a:t>
            </a:r>
            <a:endParaRPr lang="ko-KR" altLang="en-US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35496" y="4221088"/>
            <a:ext cx="8817928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3-3.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평생학습강사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비대면교육을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위한 역량강화교육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10. 5.(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10:00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레인보우영동도서관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강사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ko-KR" altLang="en-US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62373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theme/theme1.xml><?xml version="1.0" encoding="utf-8"?>
<a:theme xmlns:a="http://schemas.openxmlformats.org/drawingml/2006/main" name="2_조화">
  <a:themeElements>
    <a:clrScheme name="2_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조화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lnDef>
  </a:objectDefaults>
  <a:extraClrSchemeLst>
    <a:extraClrScheme>
      <a:clrScheme name="2_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73079</TotalTime>
  <Words>75</Words>
  <Application>Microsoft Office PowerPoint</Application>
  <PresentationFormat>화면 슬라이드 쇼(4:3)</PresentationFormat>
  <Paragraphs>8</Paragraphs>
  <Slides>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3" baseType="lpstr">
      <vt:lpstr>HY견고딕</vt:lpstr>
      <vt:lpstr>HY헤드라인M</vt:lpstr>
      <vt:lpstr>Monotype Sorts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2_조화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11781</cp:revision>
  <cp:lastPrinted>2020-09-23T02:54:00Z</cp:lastPrinted>
  <dcterms:modified xsi:type="dcterms:W3CDTF">2020-09-23T05:05:13Z</dcterms:modified>
</cp:coreProperties>
</file>