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10"/>
  </p:notesMasterIdLst>
  <p:handoutMasterIdLst>
    <p:handoutMasterId r:id="rId11"/>
  </p:handoutMasterIdLst>
  <p:sldIdLst>
    <p:sldId id="5959" r:id="rId2"/>
    <p:sldId id="5960" r:id="rId3"/>
    <p:sldId id="5975" r:id="rId4"/>
    <p:sldId id="5973" r:id="rId5"/>
    <p:sldId id="5974" r:id="rId6"/>
    <p:sldId id="5965" r:id="rId7"/>
    <p:sldId id="5966" r:id="rId8"/>
    <p:sldId id="5976" r:id="rId9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B036"/>
    <a:srgbClr val="05AB0D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AFF6EE5F-962F-4F19-86CA-B2BCB6B41198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 활 지 원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8858250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</a:t>
            </a:r>
            <a:r>
              <a:rPr lang="en-US" altLang="ko-KR" sz="23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여성정책위원회 개최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2. 12.(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부군수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- 2015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년 여성발전기금 결산안 심의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- 2016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년 여성발전기금사업 선정 및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년 기금운용 심의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643314"/>
            <a:ext cx="9010650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여성회관 문화강좌  강사 및 수강생 모집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접수기간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2. 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2. 15.(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운영기간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남자생활요리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POP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강좌</a:t>
            </a:r>
            <a:endParaRPr lang="en-US" altLang="ko-KR" sz="2400" b="1" kern="0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/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8858250" cy="3214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영동군보육정책위원회 개최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2. 25.(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2016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년  보육수급계획 및 교사 대 아동비율의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       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특례인정 심의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214686"/>
            <a:ext cx="9010650" cy="364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어울림 마당 및 동아리활동지원 사업 공고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맑은 고딕"/>
                <a:ea typeface="맑은 고딕"/>
                <a:sym typeface="Symbol" pitchFamily="18" charset="2"/>
              </a:rPr>
              <a:t>·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접수 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공고</a:t>
            </a:r>
            <a:r>
              <a:rPr lang="en-US" sz="2400" dirty="0" smtClean="0"/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접수 기간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2. 5.(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2. 19.(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 기간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12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 업 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어울림마당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청소년동아리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청소년 문화체험 등 상설 공간 제공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어울림마당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           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및 청소년 동아리 활동 지원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/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8858250" cy="314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14-5.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학교급식지원 심의위원회 개최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학교급식 지원내역 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143248"/>
            <a:ext cx="9010650" cy="371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14-6.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레인보우영동도서관 독서프로그램 수강생 모집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모집기간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22.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모집방법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선착순 방문접수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어린이자료실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홍보방법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</a:t>
            </a:r>
            <a:r>
              <a:rPr lang="en-US" sz="2400" dirty="0" smtClean="0"/>
              <a:t> 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도서관</a:t>
            </a:r>
            <a:r>
              <a:rPr lang="en-US" sz="2400" dirty="0" smtClean="0"/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홈페이지</a:t>
            </a:r>
            <a:r>
              <a:rPr lang="en-US" sz="2400" dirty="0" smtClean="0"/>
              <a:t> 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보도자료 게재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독서동아리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부모와 함께하는 역사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북아트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영어명작동화 읽기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8858250" cy="2071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14-7.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셋째 이상 자녀 고등학교 학비지원 신청 접수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80" dirty="0" smtClean="0">
                <a:latin typeface="HY헤드라인M" pitchFamily="18" charset="-127"/>
                <a:ea typeface="HY헤드라인M" pitchFamily="18" charset="-127"/>
              </a:rPr>
              <a:t>관내 주민등록을 두고 있는 셋째 이상 고등학생 자녀 </a:t>
            </a:r>
            <a:endParaRPr lang="en-US" altLang="ko-KR" sz="2400" b="1" kern="0" spc="-18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지급내역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입학금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학교운영비 및 수업료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071678"/>
            <a:ext cx="9010650" cy="478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관내 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</a:t>
            </a:r>
            <a:r>
              <a:rPr lang="en-US" altLang="ko-KR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영동대학교 졸업식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정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2.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2.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19.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세부일정</a:t>
            </a:r>
            <a:endParaRPr lang="ko-KR" altLang="en-US" sz="1400" b="1" dirty="0" smtClean="0">
              <a:solidFill>
                <a:schemeClr val="dk1"/>
              </a:solidFill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ko-KR" altLang="en-US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dirty="0" smtClean="0"/>
              <a:t>  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428596" y="3714751"/>
          <a:ext cx="7858180" cy="28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349"/>
                <a:gridCol w="6386831"/>
              </a:tblGrid>
              <a:tr h="37313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일  정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20000"/>
                        </a:lnSpc>
                      </a:pPr>
                      <a:r>
                        <a:rPr lang="ko-KR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대상학교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1424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2.  4.(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목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ko-KR" altLang="en-US" sz="1400" b="1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황간중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영동중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영신중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추풍령중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정수중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영동인터넷고</a:t>
                      </a:r>
                    </a:p>
                  </a:txBody>
                  <a:tcPr marL="64770" marR="64770" marT="17907" marB="17907" anchor="ctr"/>
                </a:tc>
              </a:tr>
              <a:tr h="31424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2.  5.(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ko-KR" altLang="en-US" sz="1400" b="1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영동산과고</a:t>
                      </a:r>
                    </a:p>
                  </a:txBody>
                  <a:tcPr marL="64770" marR="64770" marT="17907" marB="17907" anchor="ctr"/>
                </a:tc>
              </a:tr>
              <a:tr h="31424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2.11.(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목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ko-KR" altLang="en-US" sz="1400" b="1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황간고</a:t>
                      </a:r>
                    </a:p>
                  </a:txBody>
                  <a:tcPr marL="64770" marR="64770" marT="17907" marB="17907" anchor="ctr"/>
                </a:tc>
              </a:tr>
              <a:tr h="31424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2.12.(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ko-KR" altLang="en-US" sz="1400" b="1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추풍령초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양산초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영동고</a:t>
                      </a:r>
                    </a:p>
                  </a:txBody>
                  <a:tcPr marL="64770" marR="64770" marT="17907" marB="17907" anchor="ctr"/>
                </a:tc>
              </a:tr>
              <a:tr h="31424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2.16.(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화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ko-KR" altLang="en-US" sz="1400" b="1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용화초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영동대학교</a:t>
                      </a:r>
                    </a:p>
                  </a:txBody>
                  <a:tcPr marL="64770" marR="64770" marT="17907" marB="17907" anchor="ctr"/>
                </a:tc>
              </a:tr>
              <a:tr h="31424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2.17.(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수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ko-KR" altLang="en-US" sz="1400" b="1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부용초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상촌초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심천초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용문중</a:t>
                      </a:r>
                    </a:p>
                  </a:txBody>
                  <a:tcPr marL="64770" marR="64770" marT="17907" marB="17907" anchor="ctr"/>
                </a:tc>
              </a:tr>
              <a:tr h="31424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2.18.(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목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ko-KR" altLang="en-US" sz="1400" b="1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매곡초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이수초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구룡초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학산중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학산고</a:t>
                      </a:r>
                    </a:p>
                  </a:txBody>
                  <a:tcPr marL="64770" marR="64770" marT="17907" marB="17907" anchor="ctr"/>
                </a:tc>
              </a:tr>
              <a:tr h="314244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2.19.(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  <a:endParaRPr lang="ko-KR" altLang="en-US" sz="1400" b="1" kern="1200" dirty="0" smtClean="0">
                        <a:solidFill>
                          <a:schemeClr val="dk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64770" marR="64770" marT="17907" marB="17907" anchor="ctr"/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상촌중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영동초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황간초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양강초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미봉초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학산초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초강초</a:t>
                      </a:r>
                      <a:r>
                        <a:rPr lang="en-US" altLang="ko-KR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400" b="1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심천중</a:t>
                      </a:r>
                    </a:p>
                  </a:txBody>
                  <a:tcPr marL="64770" marR="64770" marT="17907" marB="17907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8858250" cy="314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14-9.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운영위원회 개최</a:t>
            </a:r>
            <a:endParaRPr lang="en-US" altLang="ko-KR" sz="23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2. 29.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부군수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2016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년 영동군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사업안내 등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143248"/>
            <a:ext cx="9010650" cy="371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14-10. </a:t>
            </a:r>
            <a:r>
              <a:rPr lang="ko-KR" altLang="en-US" sz="2800" b="1" kern="0" spc="-15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지역사회연계 프로그램 운영</a:t>
            </a:r>
            <a:endParaRPr lang="en-US" altLang="ko-KR" sz="23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12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회 운영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지역아동센터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학산면복지회관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165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합창교실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및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집단상담 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프로그램 운영</a:t>
            </a: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8858250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다소비식품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가공식품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수거검사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 거  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2. 24.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 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수거건수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이상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액상차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국수 등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검사기관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 보건환경연구원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검사항목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성상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이물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보존료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400" dirty="0" smtClean="0"/>
              <a:t>  </a:t>
            </a:r>
            <a:endParaRPr lang="en-US" altLang="ko-KR" sz="2400" b="1" kern="0" dirty="0" smtClean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928934"/>
            <a:ext cx="9010650" cy="3929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 명절대비 즉석판매제조가공업 지도점검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정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2. 3.(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2.5(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떡 방앗간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무신고 또는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무표시제품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식품제조에 사용여부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유통기한 경과제품 원료사용 행위</a:t>
            </a: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88582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14-13.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발렌타인데이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성수식품 판매업소 점검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점 검 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2. 11.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식품안전팀장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제과점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기타식품판매업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무허가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무등록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무표시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제품 조리</a:t>
            </a:r>
            <a:r>
              <a:rPr lang="en-US" sz="2400" dirty="0" smtClean="0"/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진열</a:t>
            </a:r>
            <a:r>
              <a:rPr lang="en-US" sz="2400" dirty="0" smtClean="0"/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보관</a:t>
            </a:r>
            <a:r>
              <a:rPr lang="en-US" sz="2400" dirty="0" smtClean="0"/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판매 여부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유통기한 경과제품 진열 보관</a:t>
            </a:r>
            <a:r>
              <a:rPr lang="en-US" sz="2400" dirty="0" smtClean="0"/>
              <a:t>·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판매여부</a:t>
            </a:r>
            <a:r>
              <a:rPr lang="en-US" altLang="ko-KR" sz="2400" dirty="0" smtClean="0"/>
              <a:t>  </a:t>
            </a:r>
            <a:endParaRPr lang="en-US" altLang="ko-KR" sz="2400" b="1" kern="0" dirty="0" smtClean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429000"/>
            <a:ext cx="90106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14-14. </a:t>
            </a:r>
            <a:r>
              <a:rPr lang="ko-KR" altLang="en-US" sz="2800" b="1" kern="0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식품진흥기금 시설개선융자금 신청접수 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기    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2. 1.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2. 12. 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808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일반음식점 및 식품제조가공업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접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수처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한국외식업중앙회충북지회영동군지부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식품접객업 영업장 및 제조가공업 시설개선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71697</TotalTime>
  <Words>745</Words>
  <Application>Microsoft Office PowerPoint</Application>
  <PresentationFormat>화면 슬라이드 쇼(4:3)</PresentationFormat>
  <Paragraphs>119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2_조화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11560</cp:revision>
  <dcterms:modified xsi:type="dcterms:W3CDTF">2016-01-28T08:20:10Z</dcterms:modified>
</cp:coreProperties>
</file>