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030" r:id="rId2"/>
    <p:sldId id="6034" r:id="rId3"/>
    <p:sldId id="6033" r:id="rId4"/>
    <p:sldId id="6027" r:id="rId5"/>
    <p:sldId id="6032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 활 지 원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85728"/>
            <a:ext cx="900112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다문화가족지원센터 수탁기관 협약체결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수탁기관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세계를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하나로회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강수성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643050"/>
            <a:ext cx="8756445" cy="2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보육교직원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연찬회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 5.(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18:00~20:00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아모르아트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원장 및 보육교직원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:“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세상을 바꾸는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1%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이미지 변화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”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143380"/>
            <a:ext cx="849694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부모교육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 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10:00~12:00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여성회관 소회의실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존중받는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아이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함께 크는 부모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”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57166"/>
            <a:ext cx="856895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B.B.S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문화탐방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 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09:00~17:00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대전광역시 중구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오월드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B.B.S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회원 및 청소년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2428868"/>
            <a:ext cx="900112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감고을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영동아카데미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영동문화원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 시대를 살아가는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마음가짐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김성기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충북대 명예교수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4572008"/>
            <a:ext cx="900112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서가정리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일반자료실 서가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재배치로 인한 도서이전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작업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휴관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12.12.~12.14.(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작업기간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1785926"/>
            <a:ext cx="9001125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-8.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어린이안전식품보호구역 내 식품취급업소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)~12.7.(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학교주변 식품판매업소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학교 및 우수판매업소의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고열량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저영양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식품판매 여부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3786190"/>
            <a:ext cx="9001125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-9.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어린이급식관리지원센터 등록 급식소 지도점검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)~12.12.(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센터지원 적정성 여부 등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285728"/>
            <a:ext cx="900112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평생학습 프로그램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수료식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 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73734</TotalTime>
  <Words>217</Words>
  <Application>Microsoft Office PowerPoint</Application>
  <PresentationFormat>화면 슬라이드 쇼(4:3)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11656</cp:revision>
  <dcterms:modified xsi:type="dcterms:W3CDTF">2018-11-28T10:12:07Z</dcterms:modified>
</cp:coreProperties>
</file>