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86" r:id="rId3"/>
    <p:sldId id="598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7" y="2407988"/>
            <a:ext cx="9001125" cy="15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열린어린이집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선정서 수여식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24(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10:40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선정서 수여</a:t>
            </a:r>
            <a:r>
              <a:rPr lang="en-US" altLang="ko-KR" sz="2400" b="1" ker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kern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격려말씀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63772"/>
            <a:ext cx="9001125" cy="15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지역사회 통합지원체계 운영위원회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24(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청소년상담복지센터 및 청소년 특별지원예산 지원 논의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4074" y="4149080"/>
            <a:ext cx="858439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09:40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가나안영농조합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우정산악회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10:20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청연이엔지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320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7800" y="4652963"/>
            <a:ext cx="8929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6916" y="332656"/>
            <a:ext cx="8891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곶감축제 대비 위생업소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지도점검</a:t>
            </a:r>
            <a:endParaRPr lang="en-US" altLang="ko-KR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24.-27.(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식품접객업소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안전한 식품위생을 위한 기본수칙 준수사항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012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72687</TotalTime>
  <Words>132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11639</cp:revision>
  <cp:lastPrinted>2019-12-19T08:04:56Z</cp:lastPrinted>
  <dcterms:modified xsi:type="dcterms:W3CDTF">2020-02-01T08:18:19Z</dcterms:modified>
</cp:coreProperties>
</file>