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5"/>
  </p:notesMasterIdLst>
  <p:handoutMasterIdLst>
    <p:handoutMasterId r:id="rId6"/>
  </p:handoutMasterIdLst>
  <p:sldIdLst>
    <p:sldId id="5971" r:id="rId2"/>
    <p:sldId id="5986" r:id="rId3"/>
    <p:sldId id="5987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14" autoAdjust="0"/>
    <p:restoredTop sz="96408" autoAdjust="0"/>
  </p:normalViewPr>
  <p:slideViewPr>
    <p:cSldViewPr>
      <p:cViewPr varScale="1">
        <p:scale>
          <a:sx n="73" d="100"/>
          <a:sy n="73" d="100"/>
        </p:scale>
        <p:origin x="-534" y="-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8526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3219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387" y="2407988"/>
            <a:ext cx="9001125" cy="1525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2019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열린어린이집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선정서 수여식</a:t>
            </a:r>
            <a:endParaRPr lang="en-US" altLang="ko-KR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24(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10:40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kern="0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kern="0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선정서 수여</a:t>
            </a:r>
            <a:r>
              <a:rPr lang="en-US" altLang="ko-KR" sz="2400" b="1" ker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및</a:t>
            </a:r>
            <a:r>
              <a:rPr lang="en-US" altLang="ko-KR" sz="2400" b="1" kern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격려말씀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463772"/>
            <a:ext cx="9001125" cy="1525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지역사회 통합지원체계 운영위원회</a:t>
            </a:r>
            <a:endParaRPr lang="en-US" altLang="ko-KR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24(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청소년수련관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층 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년 청소년상담복지센터 및 청소년 특별지원예산 지원 논의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64074" y="4149080"/>
            <a:ext cx="858439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12.24.(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09:40 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가나안영농조합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12.24.(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10:00 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우정산악회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12.24.(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10:20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㈜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청연이엔지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23201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7800" y="4652963"/>
            <a:ext cx="8929688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normAutofit/>
          </a:bodyPr>
          <a:lstStyle/>
          <a:p>
            <a:pPr>
              <a:lnSpc>
                <a:spcPct val="150000"/>
              </a:lnSpc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16916" y="332656"/>
            <a:ext cx="8891588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 </a:t>
            </a: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곶감축제 대비 위생업소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지도점검</a:t>
            </a:r>
            <a:endParaRPr lang="en-US" altLang="ko-KR" sz="255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24.-27.(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관내 식품접객업소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안전한 식품위생을 위한 기본수칙 준수사항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70125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72687</TotalTime>
  <Words>132</Words>
  <Application>Microsoft Office PowerPoint</Application>
  <PresentationFormat>화면 슬라이드 쇼(4:3)</PresentationFormat>
  <Paragraphs>18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2_조화</vt:lpstr>
      <vt:lpstr>슬라이드 1</vt:lpstr>
      <vt:lpstr>슬라이드 2</vt:lpstr>
      <vt:lpstr>슬라이드 3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11639</cp:revision>
  <cp:lastPrinted>2019-12-19T08:04:56Z</cp:lastPrinted>
  <dcterms:modified xsi:type="dcterms:W3CDTF">2020-02-01T08:18:19Z</dcterms:modified>
</cp:coreProperties>
</file>