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4"/>
  </p:notesMasterIdLst>
  <p:handoutMasterIdLst>
    <p:handoutMasterId r:id="rId5"/>
  </p:handoutMasterIdLst>
  <p:sldIdLst>
    <p:sldId id="5971" r:id="rId2"/>
    <p:sldId id="6014" r:id="rId3"/>
  </p:sldIdLst>
  <p:sldSz cx="9144000" cy="6858000" type="screen4x3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AB0D"/>
    <a:srgbClr val="0000FF"/>
    <a:srgbClr val="00B036"/>
    <a:srgbClr val="FFFF00"/>
    <a:srgbClr val="0000CC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6408" autoAdjust="0"/>
  </p:normalViewPr>
  <p:slideViewPr>
    <p:cSldViewPr>
      <p:cViewPr varScale="1">
        <p:scale>
          <a:sx n="115" d="100"/>
          <a:sy n="115" d="100"/>
        </p:scale>
        <p:origin x="1530" y="10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6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229" y="0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971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229" y="9431971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233F8BDF-536E-42B2-9791-25D446618A5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98946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229" y="0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196" y="4715192"/>
            <a:ext cx="4987287" cy="446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971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229" y="9431971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36D70B-F776-4F2B-9B0F-050CC575F71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396897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3127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14" tIns="45344" rIns="90714" bIns="45344" anchor="b"/>
          <a:lstStyle/>
          <a:p>
            <a:pPr algn="r" defTabSz="879741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79741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830" y="4715192"/>
            <a:ext cx="5435603" cy="4466274"/>
          </a:xfrm>
          <a:noFill/>
          <a:ln/>
        </p:spPr>
        <p:txBody>
          <a:bodyPr lIns="90705" tIns="45339" rIns="90705" bIns="45339"/>
          <a:lstStyle/>
          <a:p>
            <a:endParaRPr lang="en-US" altLang="ko-KR" sz="180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74120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C4D0D-8D81-443F-8C78-BEF3F23DD79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A512A-CA4C-4460-967F-DDBE57FAA9A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98E2E-AD52-4090-B1E4-48B5468F10A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F663E-6B8E-48B1-9D52-B985DE7289F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D486C1-4C01-4462-AF0A-03629A63F51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3F590-A3AA-44CF-BADB-68A931A8726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8609B-3BF6-45E1-B393-433D7CB062D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3F4C7-E9B2-41EE-A41D-BAAE8D7FB6D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F44B7-AD29-4F45-AA10-498EA7FB34B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6F165-3396-4C0C-A020-A878A9B16D6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87D2D-A5F7-4691-9D0A-857E64F6E9D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26CA73B3-22E4-480F-8B62-D9C11499BBB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188640" y="-243408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</a:t>
            </a:r>
            <a:r>
              <a:rPr lang="ko-KR" altLang="en-US" sz="6500" b="1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족 행 복 과</a:t>
            </a:r>
            <a:endParaRPr lang="en-US" altLang="ko-KR" sz="6500" b="1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25611843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-36512" y="476672"/>
            <a:ext cx="9001125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3-1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2020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봄철 농촌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일손돕기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4. 29.(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매곡면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강진리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 20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여명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가족행복과 및 </a:t>
            </a:r>
            <a:r>
              <a:rPr lang="ko-KR" altLang="en-US" sz="2000" b="1" dirty="0" err="1" smtClean="0">
                <a:latin typeface="HY헤드라인M" pitchFamily="18" charset="-127"/>
                <a:ea typeface="HY헤드라인M" pitchFamily="18" charset="-127"/>
              </a:rPr>
              <a:t>매곡면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 직원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2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36512" y="4795540"/>
            <a:ext cx="9144000" cy="180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</a:t>
            </a:r>
            <a:r>
              <a:rPr kumimoji="0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kumimoji="0" lang="ko-KR" altLang="en-US" sz="27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사회적 </a:t>
            </a:r>
            <a:r>
              <a:rPr kumimoji="0" lang="ko-KR" altLang="en-US" sz="27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거리두기</a:t>
            </a:r>
            <a:r>
              <a:rPr kumimoji="0" lang="ko-KR" altLang="en-US" sz="27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유지에 따른 집단감염 위험시설 점검</a:t>
            </a:r>
            <a:endParaRPr lang="en-US" altLang="ko-KR" sz="27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4. 28.(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), 5.2.(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유흥주점 등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34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개소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300" b="1" kern="0" dirty="0" err="1">
                <a:latin typeface="HY헤드라인M" pitchFamily="18" charset="-127"/>
                <a:ea typeface="HY헤드라인M" pitchFamily="18" charset="-127"/>
              </a:rPr>
              <a:t>식품안전팀장외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3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완화된 사회적 </a:t>
            </a:r>
            <a:r>
              <a:rPr lang="ko-KR" altLang="en-US" sz="2200" b="1" kern="0" dirty="0" err="1">
                <a:latin typeface="HY헤드라인M" pitchFamily="18" charset="-127"/>
                <a:ea typeface="HY헤드라인M" pitchFamily="18" charset="-127"/>
              </a:rPr>
              <a:t>거리두기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(20.4.20-5.5.) 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기간 중 준수사항 이행여부</a:t>
            </a:r>
            <a:endParaRPr lang="en-US" altLang="ko-KR" sz="2200" b="1" kern="0" dirty="0">
              <a:solidFill>
                <a:srgbClr val="00B05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36512" y="2088232"/>
            <a:ext cx="8697883" cy="242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레인보우영동도서관 예약 도서대출 서비스 시행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4.27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부터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휴관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종료시까지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상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도서관 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전화 예약 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인당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권씩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20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일간 대출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935780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72809</TotalTime>
  <Words>105</Words>
  <Application>Microsoft Office PowerPoint</Application>
  <PresentationFormat>화면 슬라이드 쇼(4:3)</PresentationFormat>
  <Paragraphs>11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Monotype Sorts</vt:lpstr>
      <vt:lpstr>굴림</vt:lpstr>
      <vt:lpstr>굴림체</vt:lpstr>
      <vt:lpstr>Arial</vt:lpstr>
      <vt:lpstr>Symbol</vt:lpstr>
      <vt:lpstr>Times New Roman</vt:lpstr>
      <vt:lpstr>Wingdings</vt:lpstr>
      <vt:lpstr>2_조화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11704</cp:revision>
  <cp:lastPrinted>2020-04-09T02:33:15Z</cp:lastPrinted>
  <dcterms:modified xsi:type="dcterms:W3CDTF">2020-04-23T02:47:57Z</dcterms:modified>
</cp:coreProperties>
</file>