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4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2212" y="476672"/>
            <a:ext cx="91307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양성평등지원 사업 공모 신청 접수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)~10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12.(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비영리법인 또는 비영리민간단체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단체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법인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사업에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10,000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이내 사업비 지원</a:t>
            </a:r>
            <a:endParaRPr lang="en-US" altLang="ko-KR" sz="2400" b="1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242088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사례관리 대상 아동 집중 모니터링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28.(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)~10. 16.(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200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(133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아동통합사례관리사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취약계층 아동 가정방문 양육환경 확인 및 안전 교육 실시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4365104"/>
            <a:ext cx="8696325" cy="167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아동특별돌봄지원금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지급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1,519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(9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월말기준 아동수당대상자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303,800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현금지원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384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72940</TotalTime>
  <Words>116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11778</cp:revision>
  <cp:lastPrinted>2020-04-09T02:33:15Z</cp:lastPrinted>
  <dcterms:modified xsi:type="dcterms:W3CDTF">2020-09-23T07:15:39Z</dcterms:modified>
</cp:coreProperties>
</file>