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55" r:id="rId3"/>
    <p:sldId id="685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8" y="9444042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14" tIns="45393" rIns="90814" bIns="45393" anchor="b"/>
          <a:lstStyle/>
          <a:p>
            <a:pPr algn="r" defTabSz="88070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0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9" y="4721225"/>
            <a:ext cx="5441950" cy="4471988"/>
          </a:xfrm>
          <a:noFill/>
          <a:ln/>
        </p:spPr>
        <p:txBody>
          <a:bodyPr lIns="90805" tIns="45388" rIns="90805" bIns="4538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91829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9144000" cy="6188536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667" y="5085184"/>
            <a:ext cx="90011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9867" y="260648"/>
            <a:ext cx="9144000" cy="167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양성평등주간 기념행사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5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유공자 표창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10845" y="2695952"/>
            <a:ext cx="913315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청소년축제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개회식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11:20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개회사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시상 등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31562" y="4725144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상촌자연산버섯거리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축제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다목적광장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680" y="2137122"/>
            <a:ext cx="9144000" cy="20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독서의 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도서관 이용자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나만의 책 만들기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플라워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테라피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옥영경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강사 강연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589" y="260648"/>
            <a:ext cx="9144002" cy="137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육아종합지원센터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위탁운영자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선정 심의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보육정책위원회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행정복지국장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48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104737</TotalTime>
  <Words>166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16866</cp:revision>
  <cp:lastPrinted>2022-08-24T01:24:04Z</cp:lastPrinted>
  <dcterms:modified xsi:type="dcterms:W3CDTF">2022-08-24T03:29:37Z</dcterms:modified>
</cp:coreProperties>
</file>