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30" r:id="rId2"/>
    <p:sldId id="6034" r:id="rId3"/>
    <p:sldId id="6041" r:id="rId4"/>
    <p:sldId id="6039" r:id="rId5"/>
    <p:sldId id="6035" r:id="rId6"/>
    <p:sldId id="604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008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7181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세계인의 날 행사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과일나라 테마공원 일원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600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기념식</a:t>
            </a:r>
            <a:r>
              <a:rPr lang="en-US" altLang="ko-KR" sz="2400" b="1" kern="0" spc="15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다문화가족 단합대회</a:t>
            </a:r>
            <a:r>
              <a:rPr lang="en-US" altLang="ko-KR" sz="2400" b="1" kern="0" spc="15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체험ㆍ홍보부스 운영 등</a:t>
            </a:r>
            <a:r>
              <a:rPr lang="en-US" altLang="ko-KR" sz="2400" b="1" kern="0" spc="15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533645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2019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어울림마당 선포식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영동고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어울림마당 선포식 및 풋살대회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2229389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B.B.S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체험학습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경기 성남시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한국잡월드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청소년 직업체험 및 견학</a:t>
            </a:r>
            <a:endParaRPr lang="en-US" altLang="ko-KR" sz="2400" b="1" kern="0" spc="15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spc="15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kern="0" spc="150" smtClean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sz="2000" b="1" kern="0" spc="150" smtClean="0">
                <a:latin typeface="HY헤드라인M" pitchFamily="18" charset="-127"/>
                <a:ea typeface="HY헤드라인M" pitchFamily="18" charset="-127"/>
              </a:rPr>
              <a:t>- 08:00 </a:t>
            </a:r>
            <a:r>
              <a:rPr lang="ko-KR" altLang="en-US" sz="2000" b="1" kern="0" spc="150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404664"/>
            <a:ext cx="8929718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지역아동센터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5. 7. ~ 5. 14. </a:t>
            </a:r>
            <a:r>
              <a:rPr lang="en-US" altLang="ko-KR" sz="26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영유아보육팀장 외 </a:t>
            </a:r>
            <a:r>
              <a:rPr lang="en-US" altLang="ko-KR" sz="26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6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6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보조금 집행 및 안전관리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492896"/>
            <a:ext cx="9144000" cy="184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아이돌봄지원사업 추진업무 지도점검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27. ~ 5. 30. / 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다문화가족지원센터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>
                <a:latin typeface="HY헤드라인M" pitchFamily="18" charset="-127"/>
                <a:ea typeface="HY헤드라인M" pitchFamily="18" charset="-127"/>
              </a:rPr>
              <a:t>영유아보육팀장 외 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집행 및 아동학대 사전예방 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653136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가족회원 도서대출 운영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운영일자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5. 13.(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부터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332656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학교급식 지도점검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14. ~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구룡초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심천초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새너얼중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평생학습팀장 외 </a:t>
            </a:r>
            <a:r>
              <a:rPr lang="en-US" altLang="ko-KR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무상급식 추진상황 점검 및 친환경 식자재 사용여부 등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42088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인문학교실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5. 29.(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강사 및 주제 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임진택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연출가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판소리로 보는 우리문화</a:t>
            </a:r>
            <a:r>
              <a:rPr lang="en-US" altLang="ko-KR" sz="240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4523238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미디어 크리에이터 양성과정 수강생 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인 방송이해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촬영 및 편집 등 제작과정 습득</a:t>
            </a:r>
            <a:r>
              <a:rPr lang="en-US" altLang="ko-KR" sz="2400" smtClean="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924944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인문학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교실 홍보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 미디어 크리에이터 양성과정 수강생 모집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48046"/>
            <a:ext cx="892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어르신 동화구연 일자리 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관내 어린이집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유치원 등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아동대상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출장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동화구연</a:t>
            </a:r>
            <a:r>
              <a:rPr lang="en-US" altLang="ko-KR" sz="2400" smtClean="0"/>
              <a:t>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2897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74892</TotalTime>
  <Words>287</Words>
  <Application>Microsoft Office PowerPoint</Application>
  <PresentationFormat>화면 슬라이드 쇼(4:3)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11756</cp:revision>
  <cp:lastPrinted>2019-05-02T02:32:40Z</cp:lastPrinted>
  <dcterms:modified xsi:type="dcterms:W3CDTF">2019-05-02T02:34:29Z</dcterms:modified>
</cp:coreProperties>
</file>