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8"/>
  </p:notesMasterIdLst>
  <p:handoutMasterIdLst>
    <p:handoutMasterId r:id="rId9"/>
  </p:handoutMasterIdLst>
  <p:sldIdLst>
    <p:sldId id="6030" r:id="rId2"/>
    <p:sldId id="6034" r:id="rId3"/>
    <p:sldId id="6041" r:id="rId4"/>
    <p:sldId id="6039" r:id="rId5"/>
    <p:sldId id="6035" r:id="rId6"/>
    <p:sldId id="6044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F81BD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8347" autoAdjust="0"/>
  </p:normalViewPr>
  <p:slideViewPr>
    <p:cSldViewPr>
      <p:cViewPr varScale="1">
        <p:scale>
          <a:sx n="111" d="100"/>
          <a:sy n="111" d="100"/>
        </p:scale>
        <p:origin x="1008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57181"/>
            <a:ext cx="9001125" cy="177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</a:t>
            </a: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세계인의 날 행사</a:t>
            </a:r>
            <a:r>
              <a:rPr lang="ko-KR" altLang="en-US" sz="28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5. 18.(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과일나라 테마공원 일원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/ 600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50" smtClean="0">
                <a:latin typeface="HY헤드라인M" pitchFamily="18" charset="-127"/>
                <a:ea typeface="HY헤드라인M" pitchFamily="18" charset="-127"/>
              </a:rPr>
              <a:t>기념식</a:t>
            </a:r>
            <a:r>
              <a:rPr lang="en-US" altLang="ko-KR" sz="2400" b="1" kern="0" spc="15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150" smtClean="0">
                <a:latin typeface="HY헤드라인M" pitchFamily="18" charset="-127"/>
                <a:ea typeface="HY헤드라인M" pitchFamily="18" charset="-127"/>
              </a:rPr>
              <a:t>다문화가족 단합대회</a:t>
            </a:r>
            <a:r>
              <a:rPr lang="en-US" altLang="ko-KR" sz="2400" b="1" kern="0" spc="15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150" smtClean="0">
                <a:latin typeface="HY헤드라인M" pitchFamily="18" charset="-127"/>
                <a:ea typeface="HY헤드라인M" pitchFamily="18" charset="-127"/>
              </a:rPr>
              <a:t>체험ㆍ홍보부스 운영 등</a:t>
            </a:r>
            <a:r>
              <a:rPr lang="en-US" altLang="ko-KR" sz="2400" b="1" kern="0" spc="15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4533645"/>
            <a:ext cx="9001125" cy="177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2019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청소년 어울림마당 선포식</a:t>
            </a:r>
            <a:r>
              <a:rPr lang="ko-KR" altLang="en-US" sz="28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11.(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영동고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300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여명 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50" smtClean="0">
                <a:latin typeface="HY헤드라인M" pitchFamily="18" charset="-127"/>
                <a:ea typeface="HY헤드라인M" pitchFamily="18" charset="-127"/>
              </a:rPr>
              <a:t>어울림마당 선포식 및 풋살대회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844" y="2229389"/>
            <a:ext cx="9001125" cy="177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B.B.S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체험학습</a:t>
            </a:r>
            <a:r>
              <a:rPr lang="ko-KR" altLang="en-US" sz="28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11.(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경기 성남시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한국잡월드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50" smtClean="0">
                <a:latin typeface="HY헤드라인M" pitchFamily="18" charset="-127"/>
                <a:ea typeface="HY헤드라인M" pitchFamily="18" charset="-127"/>
              </a:rPr>
              <a:t>청소년 직업체험 및 견학</a:t>
            </a:r>
            <a:endParaRPr lang="en-US" altLang="ko-KR" sz="2400" b="1" kern="0" spc="150" smtClea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kern="0" spc="150" smtClean="0"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000" b="1" kern="0" spc="150" smtClean="0">
                <a:latin typeface="HY헤드라인M" pitchFamily="18" charset="-127"/>
                <a:ea typeface="HY헤드라인M" pitchFamily="18" charset="-127"/>
              </a:rPr>
              <a:t>출발 </a:t>
            </a:r>
            <a:r>
              <a:rPr lang="en-US" altLang="ko-KR" sz="2000" b="1" kern="0" spc="150" smtClean="0">
                <a:latin typeface="HY헤드라인M" pitchFamily="18" charset="-127"/>
                <a:ea typeface="HY헤드라인M" pitchFamily="18" charset="-127"/>
              </a:rPr>
              <a:t>- 08:00 </a:t>
            </a:r>
            <a:r>
              <a:rPr lang="ko-KR" altLang="en-US" sz="2000" b="1" kern="0" spc="150" smtClean="0">
                <a:latin typeface="HY헤드라인M" pitchFamily="18" charset="-127"/>
                <a:ea typeface="HY헤드라인M" pitchFamily="18" charset="-127"/>
              </a:rPr>
              <a:t>난계국악당</a:t>
            </a: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537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07504" y="404664"/>
            <a:ext cx="8929718" cy="2000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지역아동센터 지도점검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600" b="1" smtClean="0">
                <a:latin typeface="HY헤드라인M" pitchFamily="18" charset="-127"/>
                <a:ea typeface="HY헤드라인M" pitchFamily="18" charset="-127"/>
              </a:rPr>
              <a:t>5. 7. ~ 5. 14. </a:t>
            </a:r>
            <a:r>
              <a:rPr lang="en-US" altLang="ko-KR" sz="2600" b="1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600" b="1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600" b="1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6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600" b="1" smtClean="0">
                <a:latin typeface="HY헤드라인M" pitchFamily="18" charset="-127"/>
                <a:ea typeface="HY헤드라인M" pitchFamily="18" charset="-127"/>
              </a:rPr>
              <a:t>영유아보육팀장 외 </a:t>
            </a:r>
            <a:r>
              <a:rPr lang="en-US" altLang="ko-KR" sz="2600" b="1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600" b="1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6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보조금 집행 및 안전관리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2492896"/>
            <a:ext cx="9144000" cy="184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</a:t>
            </a:r>
            <a:r>
              <a:rPr lang="ko-KR" altLang="en-US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아이돌봄지원사업 추진업무 지도점검</a:t>
            </a:r>
            <a:endParaRPr lang="ko-KR" altLang="en-US" sz="28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27. ~ 5. 30. / </a:t>
            </a:r>
            <a:r>
              <a:rPr lang="ko-KR" altLang="en-US" sz="2400" b="1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다문화가족지원센터 </a:t>
            </a:r>
            <a:r>
              <a:rPr lang="en-US" altLang="ko-KR" sz="2400" b="1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>
                <a:latin typeface="HY헤드라인M" pitchFamily="18" charset="-127"/>
                <a:ea typeface="HY헤드라인M" pitchFamily="18" charset="-127"/>
              </a:rPr>
              <a:t>영유아보육팀장 외 </a:t>
            </a:r>
            <a:r>
              <a:rPr lang="en-US" altLang="ko-KR" sz="2400" b="1" spc="-15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보조금 집행 및 아동학대 사전예방 점검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4653136"/>
            <a:ext cx="900112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레인보우영동도서관 가족회원 도서대출 운영</a:t>
            </a:r>
            <a:endParaRPr lang="en-US" altLang="ko-KR" sz="28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운영일자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5. 13.(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부터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8520" y="332656"/>
            <a:ext cx="9144000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</a:t>
            </a:r>
            <a:r>
              <a:rPr lang="ko-KR" altLang="en-US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학교급식 지도점검</a:t>
            </a:r>
            <a:endParaRPr lang="ko-KR" altLang="en-US" sz="28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5. </a:t>
            </a:r>
            <a:r>
              <a:rPr lang="en-US" altLang="ko-KR" sz="2400" b="1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14. ~ </a:t>
            </a:r>
            <a:r>
              <a:rPr lang="en-US" altLang="ko-KR" sz="2400" b="1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17</a:t>
            </a:r>
            <a:r>
              <a:rPr lang="en-US" altLang="ko-KR" sz="2400" b="1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구룡초</a:t>
            </a:r>
            <a:r>
              <a:rPr lang="en-US" altLang="ko-KR" sz="2400" b="1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심천초</a:t>
            </a:r>
            <a:r>
              <a:rPr lang="en-US" altLang="ko-KR" sz="2400" b="1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새너얼중 </a:t>
            </a:r>
            <a:r>
              <a:rPr lang="en-US" altLang="ko-KR" sz="2400" b="1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평생학습팀장 외 </a:t>
            </a:r>
            <a:r>
              <a:rPr lang="en-US" altLang="ko-KR" sz="2400" b="1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5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무상급식 추진상황 점검 및 친환경 식자재 사용여부 등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2420888"/>
            <a:ext cx="892971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인문학교실 운영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5. 29.(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19:00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00" smtClean="0">
                <a:latin typeface="HY헤드라인M" pitchFamily="18" charset="-127"/>
                <a:ea typeface="HY헤드라인M" pitchFamily="18" charset="-127"/>
              </a:rPr>
              <a:t>강사 및 주제 </a:t>
            </a:r>
            <a:r>
              <a:rPr lang="en-US" altLang="ko-KR" sz="2400" b="1" spc="-10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임진택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연출가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)/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판소리로 보는 우리문화</a:t>
            </a:r>
            <a:r>
              <a:rPr lang="en-US" altLang="ko-KR" sz="2400"/>
              <a:t> 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7504" y="4523238"/>
            <a:ext cx="892971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</a:t>
            </a: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미디어 크리에이터 양성과정 수강생 모집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월중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00" smtClean="0">
                <a:latin typeface="HY헤드라인M" pitchFamily="18" charset="-127"/>
                <a:ea typeface="HY헤드라인M" pitchFamily="18" charset="-127"/>
              </a:rPr>
              <a:t>인 방송이해</a:t>
            </a:r>
            <a:r>
              <a:rPr lang="en-US" altLang="ko-KR" sz="2400" b="1" spc="-10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00" smtClean="0">
                <a:latin typeface="HY헤드라인M" pitchFamily="18" charset="-127"/>
                <a:ea typeface="HY헤드라인M" pitchFamily="18" charset="-127"/>
              </a:rPr>
              <a:t>촬영 및 편집 등 제작과정 습득</a:t>
            </a:r>
            <a:r>
              <a:rPr lang="en-US" altLang="ko-KR" sz="2400" smtClean="0"/>
              <a:t> 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2924944"/>
            <a:ext cx="8533011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▣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이달의 중점 홍보사항</a:t>
            </a:r>
            <a:endParaRPr lang="en-US" altLang="ko-KR" sz="28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인문학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교실 홍보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지역신문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현수막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인 미디어 크리에이터 양성과정 수강생 모집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현수막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7504" y="348046"/>
            <a:ext cx="8929718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어르신 동화구연 일자리 모집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월중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15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관내 어린이집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유치원 등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아동대상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출장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동화구연</a:t>
            </a:r>
            <a:r>
              <a:rPr lang="en-US" altLang="ko-KR" sz="2400" smtClean="0"/>
              <a:t> 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28970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74892</TotalTime>
  <Words>287</Words>
  <Application>Microsoft Office PowerPoint</Application>
  <PresentationFormat>화면 슬라이드 쇼(4:3)</PresentationFormat>
  <Paragraphs>40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7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11756</cp:revision>
  <cp:lastPrinted>2019-05-02T02:32:40Z</cp:lastPrinted>
  <dcterms:modified xsi:type="dcterms:W3CDTF">2019-05-02T02:34:29Z</dcterms:modified>
</cp:coreProperties>
</file>