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21" r:id="rId2"/>
    <p:sldId id="6024" r:id="rId3"/>
    <p:sldId id="6025" r:id="rId4"/>
    <p:sldId id="6028" r:id="rId5"/>
    <p:sldId id="6026" r:id="rId6"/>
    <p:sldId id="6022" r:id="rId7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28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30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830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0" y="4715192"/>
            <a:ext cx="5434335" cy="4466274"/>
          </a:xfrm>
          <a:noFill/>
          <a:ln/>
        </p:spPr>
        <p:txBody>
          <a:bodyPr lIns="90714" tIns="45344" rIns="90714" bIns="45344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2017-11-29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4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(2017</a:t>
            </a:r>
            <a:r>
              <a:rPr lang="ko-KR" altLang="en-US" sz="4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4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4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4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4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"/>
            <a:ext cx="9001125" cy="214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여성단체 활동 발표회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 28. (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14:30 / 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여성회관 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200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</a:t>
            </a:r>
            <a:endParaRPr kumimoji="0"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내용 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연간 활동보고 및 단체 화합행사</a:t>
            </a:r>
            <a:endParaRPr kumimoji="0"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kumimoji="0"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</a:t>
            </a:r>
            <a:r>
              <a:rPr kumimoji="0" lang="en-US" altLang="ko-KR" sz="2000" b="1" kern="0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kumimoji="0" lang="ko-KR" altLang="en-US" sz="2000" b="1" kern="0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하실 일 </a:t>
            </a:r>
            <a:r>
              <a:rPr kumimoji="0" lang="en-US" altLang="ko-KR" sz="2000" b="1" kern="0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kumimoji="0" lang="ko-KR" altLang="en-US" sz="2000" b="1" kern="0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인사말씀</a:t>
            </a:r>
            <a:endParaRPr kumimoji="0" lang="en-US" altLang="ko-KR" sz="2000" b="1" kern="0" spc="-15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2143117"/>
            <a:ext cx="90360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 교실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영동문화원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서예가 박경동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주제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:‘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나는 누구인가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’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429132"/>
            <a:ext cx="91440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폭력예방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09:20(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정례조회 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직원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최영미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대전폭력예방 통합교육연구소장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928802"/>
            <a:ext cx="900112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청소년유해환경 지도점검</a:t>
            </a:r>
            <a:endParaRPr lang="ko-KR" altLang="en-US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)~12.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학교주변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참여반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청소년관련 유관 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‧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 보호캠페인 및 유해환경 지도점검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4143381"/>
            <a:ext cx="9144000" cy="227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학교장과의 간담회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군정 현안사업 설명 및 교육발전방안 의견청취 등</a:t>
            </a:r>
            <a:endParaRPr lang="en-US" altLang="ko-KR" sz="2400" b="1" kern="0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             </a:t>
            </a:r>
            <a:r>
              <a:rPr lang="en-US" altLang="ko-KR" sz="2000" b="1" kern="0" spc="-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kern="0" spc="-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kern="0" spc="-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spc="-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 및 회의주재</a:t>
            </a:r>
            <a:endParaRPr lang="en-US" altLang="ko-KR" sz="2000" b="1" kern="0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292600"/>
            <a:ext cx="90011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15888"/>
            <a:ext cx="9001125" cy="181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결혼중개업체 지도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 30. (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)~12. 1.(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4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국제 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 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국내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2)</a:t>
            </a: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내용 </a:t>
            </a:r>
            <a:r>
              <a:rPr kumimoji="0"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kumimoji="0"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결혼중개업법</a:t>
            </a:r>
            <a:r>
              <a:rPr kumimoji="0"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준수사항 전반</a:t>
            </a:r>
            <a:endParaRPr kumimoji="0"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20938"/>
            <a:ext cx="90011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292600"/>
            <a:ext cx="90011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15888"/>
            <a:ext cx="9001125" cy="581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기간제근로자 모집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26" name="Picture 2" descr="D:\중요폴더\Desktop\그림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8570913" cy="3395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0" y="142853"/>
            <a:ext cx="91440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아이돌봄사업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리플릿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여성새로일하기센터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취업지원 활성화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다문화가족 가족학교 프로그램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연말연시 청소년 유해환경 개선활동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전광판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리플릿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42853"/>
            <a:ext cx="9001156" cy="623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endParaRPr lang="en-US" altLang="ko-KR" sz="24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생활지원과 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2017.11.23.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r>
              <a:rPr lang="en-US" altLang="ko-KR" sz="2400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 기관</a:t>
            </a:r>
            <a:r>
              <a:rPr lang="en-US" altLang="ko-KR" sz="2400" spc="-150" dirty="0" smtClean="0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spc="-150" dirty="0" smtClean="0">
                <a:latin typeface="HY헤드라인M" pitchFamily="18" charset="-127"/>
                <a:ea typeface="HY헤드라인M" pitchFamily="18" charset="-127"/>
              </a:rPr>
              <a:t>사회단체 전입 유도 및 시책 홍보 등</a:t>
            </a:r>
            <a:endParaRPr lang="en-US" altLang="ko-KR" sz="24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85786" y="1785926"/>
          <a:ext cx="7745438" cy="3416838"/>
        </p:xfrm>
        <a:graphic>
          <a:graphicData uri="http://schemas.openxmlformats.org/drawingml/2006/table">
            <a:tbl>
              <a:tblPr firstRow="1" bandRow="1"/>
              <a:tblGrid>
                <a:gridCol w="1409900"/>
                <a:gridCol w="1279509"/>
                <a:gridCol w="1279509"/>
                <a:gridCol w="1347629"/>
                <a:gridCol w="1276288"/>
                <a:gridCol w="1152603"/>
              </a:tblGrid>
              <a:tr h="50486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전월대비</a:t>
                      </a:r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증가인원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279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232%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여성정책팀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아동청소년팀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466%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평생학습팀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드림스타트팀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식품안전팀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250%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73205</TotalTime>
  <Words>329</Words>
  <Application>Microsoft Office PowerPoint</Application>
  <PresentationFormat>화면 슬라이드 쇼(4:3)</PresentationFormat>
  <Paragraphs>104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11546</cp:revision>
  <dcterms:modified xsi:type="dcterms:W3CDTF">2017-11-29T09:03:19Z</dcterms:modified>
</cp:coreProperties>
</file>