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42" r:id="rId2"/>
    <p:sldId id="683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CC"/>
    <a:srgbClr val="0000FF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374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7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89123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2022-09-30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2022-09-30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2022-09-30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2536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873" y="5107954"/>
            <a:ext cx="9144000" cy="1750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충북 향토음식경연대회 참가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7(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). 09:00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괴산세계유기농산업엑스포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잔디구장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참가업소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다래나무식당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11829" y="1311257"/>
            <a:ext cx="842493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10. 5. 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11:00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건우건설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㈜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500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</a:t>
            </a:r>
            <a:r>
              <a:rPr lang="ko-KR" altLang="en-US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하실 일 </a:t>
            </a:r>
            <a:r>
              <a:rPr lang="en-US" altLang="ko-KR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873" y="-21826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가정폭력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성폭력 예방을 위한 유관기관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합동캠페인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10. 6(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). 14:00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난계국악축제장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10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군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경찰서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통합상담소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11829" y="3166517"/>
            <a:ext cx="842493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레인보우영동연수원 관리운영 민간위탁 입찰공고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공고기간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~ 10.21.(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제안서 접수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: 10.21.(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가족행복과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평생학습팀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13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100825</TotalTime>
  <Words>118</Words>
  <Application>Microsoft Office PowerPoint</Application>
  <PresentationFormat>화면 슬라이드 쇼(4:3)</PresentationFormat>
  <Paragraphs>14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16000</cp:revision>
  <cp:lastPrinted>2022-09-28T00:29:39Z</cp:lastPrinted>
  <dcterms:modified xsi:type="dcterms:W3CDTF">2022-09-30T01:35:34Z</dcterms:modified>
</cp:coreProperties>
</file>