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042" r:id="rId2"/>
    <p:sldId id="6833" r:id="rId3"/>
    <p:sldId id="6834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CC"/>
    <a:srgbClr val="0000FF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326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9123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2022-06-29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2022-06-29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2022-06-29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714360"/>
              </p:ext>
            </p:extLst>
          </p:nvPr>
        </p:nvGraphicFramePr>
        <p:xfrm>
          <a:off x="6228184" y="0"/>
          <a:ext cx="2915816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가족행복과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4624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양성평등 지원사업 공모 접수 및 심사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22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)~28.(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30,000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여성관련 비영리법인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민간단체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700808"/>
            <a:ext cx="914501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2022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건강가정및다문화가족지원센터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현장점검 </a:t>
            </a:r>
            <a:endParaRPr lang="en-US" altLang="ko-KR" sz="26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7. 13.(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15.(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여성정책팀장 외 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356992"/>
            <a:ext cx="895625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0" lvl="1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 </a:t>
            </a:r>
            <a:r>
              <a:rPr lang="ko-KR" altLang="en-US" sz="2800" b="1" spc="1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점프점프</a:t>
            </a:r>
            <a:r>
              <a:rPr lang="ko-KR" altLang="en-US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3:3 </a:t>
            </a:r>
            <a:r>
              <a:rPr lang="ko-KR" altLang="en-US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농구대회</a:t>
            </a:r>
            <a:endParaRPr lang="en-US" altLang="ko-KR" sz="2800" b="1" spc="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7 .9.(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영동군민체육관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747" y="5013176"/>
            <a:ext cx="9144000" cy="1653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0" lvl="1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 클릭 홈 방역 프로그램 운영</a:t>
            </a:r>
            <a:endParaRPr lang="en-US" altLang="ko-KR" sz="2800" b="1" spc="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7. 4.(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)~8. 31.[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드림스타트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가구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가구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위생 방역 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및 해충퇴치 교육 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실시</a:t>
            </a:r>
            <a:endParaRPr lang="en-US" altLang="ko-KR" sz="2400" b="1" spc="10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13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0944" y="4653136"/>
            <a:ext cx="9107488" cy="198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-7.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식품제조가공업체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위생등급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평가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300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kern="0" spc="-300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kern="0" spc="-300" dirty="0" smtClean="0">
                <a:latin typeface="HY헤드라인M" pitchFamily="18" charset="-127"/>
                <a:ea typeface="HY헤드라인M" pitchFamily="18" charset="-127"/>
              </a:rPr>
              <a:t> 25..(</a:t>
            </a:r>
            <a:r>
              <a:rPr lang="ko-KR" altLang="en-US" sz="2400" b="1" kern="0" spc="-30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pc="-300" dirty="0" smtClean="0">
                <a:latin typeface="HY헤드라인M" pitchFamily="18" charset="-127"/>
                <a:ea typeface="HY헤드라인M" pitchFamily="18" charset="-127"/>
              </a:rPr>
              <a:t>) ~ 29..(</a:t>
            </a:r>
            <a:r>
              <a:rPr lang="ko-KR" altLang="en-US" sz="2400" b="1" kern="0" spc="-30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spc="-30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spc="-300" dirty="0" smtClean="0">
                <a:latin typeface="HY헤드라인M" pitchFamily="18" charset="-127"/>
                <a:ea typeface="HY헤드라인M" pitchFamily="18" charset="-127"/>
              </a:rPr>
              <a:t> /  </a:t>
            </a:r>
            <a:r>
              <a:rPr lang="ko-KR" altLang="en-US" sz="2400" b="1" kern="0" spc="-300" dirty="0" smtClean="0">
                <a:latin typeface="HY헤드라인M" pitchFamily="18" charset="-127"/>
                <a:ea typeface="HY헤드라인M" pitchFamily="18" charset="-127"/>
              </a:rPr>
              <a:t>식품제조가공업체 </a:t>
            </a:r>
            <a:r>
              <a:rPr lang="en-US" altLang="ko-KR" sz="2400" b="1" kern="0" spc="-300" dirty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kern="0" spc="-30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3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300" dirty="0" smtClean="0">
                <a:latin typeface="HY헤드라인M" pitchFamily="18" charset="-127"/>
                <a:ea typeface="HY헤드라인M" pitchFamily="18" charset="-127"/>
              </a:rPr>
              <a:t>식품안전팀장 </a:t>
            </a:r>
            <a:r>
              <a:rPr lang="ko-KR" altLang="en-US" sz="2400" b="1" kern="0" spc="-30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spc="-30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spc="-3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식품위생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법령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준수 여부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위생관리 등 평가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2636912"/>
            <a:ext cx="914937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상촌자연산버섯음식거리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활성화를 위한 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16:00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상촌면사무소 회의실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운영위원 등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73190"/>
            <a:ext cx="907525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아동학대 대응 정보연계협의체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가족행복과장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2786976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100786</TotalTime>
  <Words>186</Words>
  <Application>Microsoft Office PowerPoint</Application>
  <PresentationFormat>화면 슬라이드 쇼(4:3)</PresentationFormat>
  <Paragraphs>19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15999</cp:revision>
  <cp:lastPrinted>2022-06-29T01:58:23Z</cp:lastPrinted>
  <dcterms:modified xsi:type="dcterms:W3CDTF">2022-06-29T01:58:55Z</dcterms:modified>
</cp:coreProperties>
</file>