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14360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양성평등 지원사업 공모 접수 및 심사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)~28.(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30,000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여성관련 비영리법인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민간단체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700808"/>
            <a:ext cx="914501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건강가정및다문화가족지원센터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현장점검 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7. 13.(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356992"/>
            <a:ext cx="895625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lvl="1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점프점프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3:3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농구대회</a:t>
            </a:r>
            <a:endParaRPr lang="en-US" altLang="ko-KR" sz="2800" b="1" spc="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7 .9.(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영동군민체육관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747" y="5013176"/>
            <a:ext cx="9144000" cy="1653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lvl="1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 클릭 홈 방역 프로그램 운영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7. 4.(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)~8. 31.[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위생 방역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및 해충퇴치 교육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실시</a:t>
            </a:r>
            <a:endParaRPr lang="en-US" altLang="ko-KR" sz="2400" b="1" spc="1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944" y="4653136"/>
            <a:ext cx="9107488" cy="19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식품제조가공업체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위생등급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 25..(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) ~ 29..(</a:t>
            </a:r>
            <a:r>
              <a:rPr lang="ko-KR" altLang="en-US" sz="2400" b="1" kern="0" spc="-3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 /  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식품제조가공업체 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식품안전팀장 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식품위생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법령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준수 여부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위생관리 등 평가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2636912"/>
            <a:ext cx="914937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상촌자연산버섯음식거리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활성화를 위한 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상촌면사무소 회의실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운영위원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3190"/>
            <a:ext cx="907525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786976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100786</TotalTime>
  <Words>186</Words>
  <Application>Microsoft Office PowerPoint</Application>
  <PresentationFormat>화면 슬라이드 쇼(4:3)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15999</cp:revision>
  <cp:lastPrinted>2022-06-29T01:58:23Z</cp:lastPrinted>
  <dcterms:modified xsi:type="dcterms:W3CDTF">2022-06-29T01:58:55Z</dcterms:modified>
</cp:coreProperties>
</file>