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5"/>
  </p:notesMasterIdLst>
  <p:handoutMasterIdLst>
    <p:handoutMasterId r:id="rId6"/>
  </p:handoutMasterIdLst>
  <p:sldIdLst>
    <p:sldId id="5971" r:id="rId2"/>
    <p:sldId id="5972" r:id="rId3"/>
    <p:sldId id="5973" r:id="rId4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B036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6408" autoAdjust="0"/>
  </p:normalViewPr>
  <p:slideViewPr>
    <p:cSldViewPr>
      <p:cViewPr varScale="1">
        <p:scale>
          <a:sx n="105" d="100"/>
          <a:sy n="105" d="100"/>
        </p:scale>
        <p:origin x="318" y="10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196" y="4715192"/>
            <a:ext cx="4987287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3127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830" y="4715192"/>
            <a:ext cx="5435603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1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56118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36512" y="548680"/>
            <a:ext cx="914400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여성새로일하기센터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현장점검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9. 4.(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2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여성정책팀장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담당자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새일센터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사무실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새일센터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예산 편성 및 집행 적정성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사업운영 현황 등 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35496" y="2385606"/>
            <a:ext cx="9144000" cy="1979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방과후아카데미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긴급돌봄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간식꾸러미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지원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9. 1.(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 / 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방과후아카데미 이용 청소년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37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빵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시리얼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과일 등 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간식꾸러미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지원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비대면 전달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6512" y="4221088"/>
            <a:ext cx="9144000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6-3.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5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청소년가족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포스트활동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추적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런닝맨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9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)~4.(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청소년가족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팀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청소년수련관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팀별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체험활동 물품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마크라메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수령 후 각 가정에서 진행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※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드라이브 스루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시간대별 분산 수령</a:t>
            </a:r>
            <a:endParaRPr lang="ko-KR" altLang="en-US" dirty="0"/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36902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-69464" y="404664"/>
            <a:ext cx="8817928" cy="1249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  <a:buClr>
                <a:srgbClr val="FFFFFF"/>
              </a:buClr>
              <a:buSzPct val="60000"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 6-4.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년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영동군민장학회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 장학생 선발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sym typeface="Symbol" panose="05050102010706020507" pitchFamily="18" charset="2"/>
              </a:rPr>
              <a:t>접수</a:t>
            </a:r>
            <a:endParaRPr lang="en-US" altLang="ko-KR" sz="2800" b="1" dirty="0" smtClean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8. 31.(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9. 18.(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읍ㆍ면사무소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및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관내학교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304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800" b="1" dirty="0">
              <a:solidFill>
                <a:srgbClr val="0000FF"/>
              </a:solidFill>
              <a:latin typeface="HY헤드라인M" panose="02030600000101010101" pitchFamily="18" charset="-127"/>
              <a:ea typeface="HY헤드라인M" panose="02030600000101010101" pitchFamily="18" charset="-127"/>
              <a:sym typeface="Symbol" panose="05050102010706020507" pitchFamily="18" charset="2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108520" y="1844824"/>
            <a:ext cx="9107487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6-5</a:t>
            </a:r>
            <a:r>
              <a:rPr kumimoji="0" lang="en-US" altLang="ko-KR" sz="2800" b="1" spc="-15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600" b="1" spc="-30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거리두기 </a:t>
            </a:r>
            <a:r>
              <a:rPr kumimoji="0" lang="en-US" altLang="ko-KR" sz="2600" b="1" spc="-30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kumimoji="0" lang="ko-KR" altLang="en-US" sz="2600" b="1" spc="-30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단계에 </a:t>
            </a:r>
            <a:r>
              <a:rPr kumimoji="0" lang="ko-KR" altLang="en-US" sz="2600" b="1" spc="-30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따른 집합금지 행정명령 업소 이행여부 점검</a:t>
            </a:r>
            <a:endParaRPr lang="en-US" altLang="ko-KR" sz="2600" b="1" kern="0" spc="-30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200" b="1" kern="0" smtClean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. 31.(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) ~ 9. 5.(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/ 36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유흥주점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단란주점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kern="0" dirty="0" err="1">
                <a:latin typeface="HY헤드라인M" pitchFamily="18" charset="-127"/>
                <a:ea typeface="HY헤드라인M" pitchFamily="18" charset="-127"/>
              </a:rPr>
              <a:t>콜라텍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뷔페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점검자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3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인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조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식품안전팀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4,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가족행복과 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팀별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매일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수시 점검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위반 시 고발 및 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확진자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발생시 치료비등 청구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08520" y="4148286"/>
            <a:ext cx="9107488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6-6</a:t>
            </a:r>
            <a:r>
              <a:rPr kumimoji="0" lang="en-US" altLang="ko-KR" sz="24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밀집다중이용시설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방역수칙 이행여부 점검</a:t>
            </a:r>
            <a:endParaRPr lang="en-US" altLang="ko-KR" sz="28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8. 31.(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)  ~ 9. 6.(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일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일반 및 휴게음식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유흥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이미용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200" b="1" kern="0" dirty="0" err="1">
                <a:latin typeface="HY헤드라인M" pitchFamily="18" charset="-127"/>
                <a:ea typeface="HY헤드라인M" pitchFamily="18" charset="-127"/>
              </a:rPr>
              <a:t>목욕장</a:t>
            </a:r>
            <a:r>
              <a:rPr lang="en-US" altLang="ko-KR" sz="2200" b="1" kern="0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200" b="1" kern="0" dirty="0">
                <a:latin typeface="HY헤드라인M" pitchFamily="18" charset="-127"/>
                <a:ea typeface="HY헤드라인M" pitchFamily="18" charset="-127"/>
              </a:rPr>
              <a:t>뷔페 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점검반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식품안팀장외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주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회 또는 수시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방역수칙 및 </a:t>
            </a:r>
            <a:r>
              <a:rPr lang="ko-KR" altLang="en-US" sz="2300" b="1" kern="0" dirty="0" err="1">
                <a:latin typeface="HY헤드라인M" pitchFamily="18" charset="-127"/>
                <a:ea typeface="HY헤드라인M" pitchFamily="18" charset="-127"/>
              </a:rPr>
              <a:t>고위함시설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 전자출입명부 등 이행 여부</a:t>
            </a:r>
            <a:endParaRPr lang="en-US" altLang="ko-KR" sz="23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47891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72913</TotalTime>
  <Words>261</Words>
  <Application>Microsoft Office PowerPoint</Application>
  <PresentationFormat>화면 슬라이드 쇼(4:3)</PresentationFormat>
  <Paragraphs>22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11764</cp:revision>
  <cp:lastPrinted>2020-04-09T02:33:15Z</cp:lastPrinted>
  <dcterms:modified xsi:type="dcterms:W3CDTF">2020-08-28T02:46:24Z</dcterms:modified>
</cp:coreProperties>
</file>