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79" r:id="rId2"/>
    <p:sldId id="6080" r:id="rId3"/>
    <p:sldId id="6076" r:id="rId4"/>
    <p:sldId id="6077" r:id="rId5"/>
    <p:sldId id="6078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969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52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82995"/>
            <a:ext cx="9144000" cy="159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문화놀이터 프로그램 운영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아동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도자기 핸드페인팅 등을 통한 가족 소통 기회 제공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933056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76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휴가철 코로나</a:t>
            </a:r>
            <a:r>
              <a:rPr lang="en-US" altLang="ko-KR" sz="276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76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청소년 유해환경 합동점검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 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송호유원지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물한계곡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영동군청소년상담복지센터 합동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생활속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준수 여부 점검 및 유해환경 개선 캠페인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82362"/>
            <a:ext cx="9144000" cy="11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 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165.37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3.000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지붕 및 외벽공사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50%)</a:t>
            </a:r>
          </a:p>
        </p:txBody>
      </p:sp>
    </p:spTree>
    <p:extLst>
      <p:ext uri="{BB962C8B-B14F-4D97-AF65-F5344CB8AC3E}">
        <p14:creationId xmlns:p14="http://schemas.microsoft.com/office/powerpoint/2010/main" val="269838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573016"/>
            <a:ext cx="9001125" cy="31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3599237"/>
            <a:ext cx="9144000" cy="299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지역아동센터 급식위생 지도점검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3. ~ 8. 21.(3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불시방문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영유아보육팀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어린이급식관리지원센터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급식위생 실태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관리 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496" y="220486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저소득 청소년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건강증진비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지급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270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8,100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5496" y="26064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청소년어울림마당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체험부스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시간별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입실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커피바리스타 체험 등 부스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운영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793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8520" y="2276078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방역수칙 이행 점검</a:t>
            </a:r>
            <a:endParaRPr lang="en-US" altLang="ko-KR" sz="23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8.28.(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957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4652342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HACCP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의무적용업체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300" b="1" ker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)~8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식품제조가공업소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HACCP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인증 의무적용업체 시설설치 안내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-99392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장학생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선발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선발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314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접수 기간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09:00 ~ 18:00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접수 방법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읍ㆍ면사무소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방문 접수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8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378824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부적합 빈발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농산물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수거검사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지역 생산 농산물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농산물에 대한 잔류농약 검사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8520" y="907802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성수기 공중위생업소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300" b="1" ker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)~8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저수조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침구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객실 등 위생점검 및 준수사항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742785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74504</TotalTime>
  <Words>441</Words>
  <Application>Microsoft Office PowerPoint</Application>
  <PresentationFormat>화면 슬라이드 쇼(4:3)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11744</cp:revision>
  <cp:lastPrinted>2019-12-09T04:52:15Z</cp:lastPrinted>
  <dcterms:modified xsi:type="dcterms:W3CDTF">2020-07-31T01:10:12Z</dcterms:modified>
</cp:coreProperties>
</file>