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30" r:id="rId2"/>
    <p:sldId id="603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79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6578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2022-06-02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2022-06-02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285992"/>
            <a:ext cx="900112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2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7044" y="2278316"/>
            <a:ext cx="9001125" cy="148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endParaRPr lang="ko-KR" altLang="en-US" dirty="0">
              <a:solidFill>
                <a:srgbClr val="00B036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580" y="1689432"/>
            <a:ext cx="900112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아동학대 대응 정보연계협의체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가족행복과장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학대피해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위기의심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아동 정보 공유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협력방안 모색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3522" y="2286621"/>
            <a:ext cx="900112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-8660" y="3811871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초ㆍ중학생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영어캠프 위탁운영 제안서 평가위원회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427" y="162664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청소년상담복지센터 운영 지도점검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청소년드림팀장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센터 운영현황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043" y="5319745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청소년이용시설 식중독 예방 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영동군청소년수련관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73689</TotalTime>
  <Words>94</Words>
  <Application>Microsoft Office PowerPoint</Application>
  <PresentationFormat>화면 슬라이드 쇼(4:3)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11668</cp:revision>
  <cp:lastPrinted>2022-06-01T23:51:17Z</cp:lastPrinted>
  <dcterms:modified xsi:type="dcterms:W3CDTF">2022-06-01T23:52:45Z</dcterms:modified>
</cp:coreProperties>
</file>