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657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2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580" y="1689432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학대피해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위기의심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아동 정보 공유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협력방안 모색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3522" y="2286621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-8660" y="3811871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초ㆍ중학생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영어캠프 위탁운영 제안서 평가위원회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427" y="162664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청소년상담복지센터 운영 지도점검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청소년드림팀장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센터 운영현황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043" y="5319745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청소년이용시설 식중독 예방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영동군청소년수련관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73689</TotalTime>
  <Words>94</Words>
  <Application>Microsoft Office PowerPoint</Application>
  <PresentationFormat>화면 슬라이드 쇼(4:3)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11668</cp:revision>
  <cp:lastPrinted>2022-06-01T23:51:17Z</cp:lastPrinted>
  <dcterms:modified xsi:type="dcterms:W3CDTF">2022-06-01T23:52:45Z</dcterms:modified>
</cp:coreProperties>
</file>