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0" r:id="rId2"/>
    <p:sldId id="6031" r:id="rId3"/>
    <p:sldId id="603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57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8193" y="328469"/>
            <a:ext cx="9001125" cy="4287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1299" y="2303883"/>
            <a:ext cx="90011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사례결정위원회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학대피해아동 보호조치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911" y="4615485"/>
            <a:ext cx="90011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아동학대대응 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학대피해아동 관련 협력방안 모색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1299" y="127587"/>
            <a:ext cx="9144000" cy="170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여성새로일하기센터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현장점검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여성정책팀장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담당자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새일센터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사무실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보조금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집행현황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점검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221" y="0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문해한마당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와인터널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시군 담당자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문해한마당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선포식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랜선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참여연극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환영사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629574E-B08A-448D-A717-F53EA1494447}"/>
              </a:ext>
            </a:extLst>
          </p:cNvPr>
          <p:cNvSpPr/>
          <p:nvPr/>
        </p:nvSpPr>
        <p:spPr>
          <a:xfrm>
            <a:off x="7221" y="2423547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10:40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/>
              <a:t>대양건설㈜ </a:t>
            </a:r>
            <a:r>
              <a:rPr lang="en-US" altLang="ko-KR" sz="2400" dirty="0"/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185350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73837</TotalTime>
  <Words>154</Words>
  <Application>Microsoft Office PowerPoint</Application>
  <PresentationFormat>화면 슬라이드 쇼(4:3)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11686</cp:revision>
  <cp:lastPrinted>2021-09-17T00:57:44Z</cp:lastPrinted>
  <dcterms:modified xsi:type="dcterms:W3CDTF">2021-09-23T07:25:18Z</dcterms:modified>
</cp:coreProperties>
</file>