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6030" r:id="rId2"/>
    <p:sldId id="6031" r:id="rId3"/>
    <p:sldId id="6032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79" autoAdjust="0"/>
  </p:normalViewPr>
  <p:slideViewPr>
    <p:cSldViewPr>
      <p:cViewPr varScale="1">
        <p:scale>
          <a:sx n="115" d="100"/>
          <a:sy n="115" d="100"/>
        </p:scale>
        <p:origin x="162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972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7468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6578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7044" y="2278316"/>
            <a:ext cx="9001125" cy="148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endParaRPr lang="ko-KR" altLang="en-US" dirty="0">
              <a:solidFill>
                <a:srgbClr val="00B036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8193" y="328469"/>
            <a:ext cx="9001125" cy="4287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11299" y="2303883"/>
            <a:ext cx="9001125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사례결정위원회 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29.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15:00 /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학대피해아동 보호조치</a:t>
            </a:r>
            <a:endParaRPr lang="en-US" altLang="ko-KR" sz="22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911" y="4615485"/>
            <a:ext cx="9001125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아동학대대응 정보연계협의체 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29.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/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학대피해아동 관련 협력방안 모색</a:t>
            </a:r>
            <a:endParaRPr lang="en-US" altLang="ko-KR" sz="22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11299" y="127587"/>
            <a:ext cx="9144000" cy="1706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여성새로일하기센터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현장점검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28.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09:30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2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여성정책팀장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담당자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새일센터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사무실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보조금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집행현황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점검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221" y="0"/>
            <a:ext cx="8817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충청북도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문해한마당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29.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와인터널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시군 담당자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문해한마당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선포식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랜선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참여연극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  ※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환영사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9629574E-B08A-448D-A717-F53EA1494447}"/>
              </a:ext>
            </a:extLst>
          </p:cNvPr>
          <p:cNvSpPr/>
          <p:nvPr/>
        </p:nvSpPr>
        <p:spPr>
          <a:xfrm>
            <a:off x="7221" y="2423547"/>
            <a:ext cx="8817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10:40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dirty="0"/>
              <a:t>대양건설㈜ </a:t>
            </a:r>
            <a:r>
              <a:rPr lang="en-US" altLang="ko-KR" sz="2400" dirty="0"/>
              <a:t>/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  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41853500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73837</TotalTime>
  <Words>154</Words>
  <Application>Microsoft Office PowerPoint</Application>
  <PresentationFormat>화면 슬라이드 쇼(4:3)</PresentationFormat>
  <Paragraphs>23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11686</cp:revision>
  <cp:lastPrinted>2021-09-17T00:57:44Z</cp:lastPrinted>
  <dcterms:modified xsi:type="dcterms:W3CDTF">2021-09-23T07:25:18Z</dcterms:modified>
</cp:coreProperties>
</file>