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6"/>
  </p:notesMasterIdLst>
  <p:handoutMasterIdLst>
    <p:handoutMasterId r:id="rId7"/>
  </p:handoutMasterIdLst>
  <p:sldIdLst>
    <p:sldId id="6840" r:id="rId2"/>
    <p:sldId id="6833" r:id="rId3"/>
    <p:sldId id="6834" r:id="rId4"/>
    <p:sldId id="6841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0000FF"/>
    <a:srgbClr val="05AB0D"/>
    <a:srgbClr val="00B036"/>
    <a:srgbClr val="FFFF00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40" autoAdjust="0"/>
  </p:normalViewPr>
  <p:slideViewPr>
    <p:cSldViewPr>
      <p:cViewPr varScale="1">
        <p:scale>
          <a:sx n="108" d="100"/>
          <a:sy n="108" d="100"/>
        </p:scale>
        <p:origin x="1326" y="7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200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12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2021-07-28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87656"/>
              </p:ext>
            </p:extLst>
          </p:nvPr>
        </p:nvGraphicFramePr>
        <p:xfrm>
          <a:off x="6261703" y="6162"/>
          <a:ext cx="2915816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가족행복과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0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양성평등위원회 위원 위촉 및 공모사업 심의</a:t>
            </a: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3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위원 위촉 </a:t>
            </a:r>
            <a:r>
              <a:rPr lang="en-US" altLang="ko-KR" sz="2400" b="1" spc="-13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spc="-130" dirty="0" smtClean="0">
                <a:latin typeface="HY헤드라인M" pitchFamily="18" charset="-127"/>
                <a:ea typeface="HY헤드라인M" pitchFamily="18" charset="-127"/>
              </a:rPr>
              <a:t>/ 22</a:t>
            </a: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년도 양성평등지원 공모사업 심의</a:t>
            </a: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450850" lvl="1" algn="dist">
              <a:lnSpc>
                <a:spcPct val="140000"/>
              </a:lnSpc>
              <a:buClr>
                <a:prstClr val="black"/>
              </a:buClr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양성평등지원사업 공모 및 부서 </a:t>
            </a:r>
            <a:r>
              <a:rPr lang="ko-KR" altLang="en-US" sz="2400" b="1" spc="-130" dirty="0" err="1" smtClean="0">
                <a:latin typeface="HY헤드라인M" pitchFamily="18" charset="-127"/>
                <a:ea typeface="HY헤드라인M" pitchFamily="18" charset="-127"/>
              </a:rPr>
              <a:t>적격성</a:t>
            </a: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 심사 등</a:t>
            </a: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746527"/>
            <a:ext cx="9144000" cy="135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가족센터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육아종합지원센터 공사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경계측량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및 부지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터파기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기초공사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4037" y="5166947"/>
            <a:ext cx="9140062" cy="149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코로나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대응 관련 휴가철 청소년유해업소 점검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2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 9(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13(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관내 유원지 및 유해업소 밀집지역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9390" y="3567944"/>
            <a:ext cx="914400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</a:t>
            </a:r>
            <a:r>
              <a:rPr lang="ko-KR" altLang="en-US" sz="2800" b="1" spc="1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드림스타트</a:t>
            </a:r>
            <a:r>
              <a:rPr lang="ko-KR" altLang="en-US" sz="2800" b="1" spc="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상상놀이 언어미술 프로그램 운영</a:t>
            </a:r>
            <a:endParaRPr lang="en-US" altLang="ko-KR" sz="2800" b="1" spc="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100" dirty="0" smtClean="0">
                <a:latin typeface="HY헤드라인M" pitchFamily="18" charset="-127"/>
                <a:ea typeface="HY헤드라인M" pitchFamily="18" charset="-127"/>
              </a:rPr>
              <a:t>8.2.~</a:t>
            </a:r>
            <a:r>
              <a:rPr lang="en-US" altLang="ko-KR" sz="2400" b="1" spc="100" dirty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en-US" altLang="ko-KR" sz="2400" b="1" spc="100" dirty="0" smtClean="0">
                <a:latin typeface="HY헤드라인M" pitchFamily="18" charset="-127"/>
                <a:ea typeface="HY헤드라인M" pitchFamily="18" charset="-127"/>
              </a:rPr>
              <a:t>. 31.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드림아동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102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비대면 프로그램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동영상 강의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000" b="1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63619" y="8017364"/>
            <a:ext cx="9140062" cy="149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코로나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대응 관련 휴가철 청소년유해업소 점검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2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 9(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13(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관내 유원지 및 유해업소 밀집지역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222"/>
            <a:ext cx="900112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시간연장형어린이집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지도점검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월중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불시방문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영유아보육팀장외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509" y="1642185"/>
            <a:ext cx="88179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10-6.‘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21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열린어린이집 신청 공고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월중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어린이집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군청홈페이지 공고</a:t>
            </a:r>
            <a:endParaRPr lang="en-US" altLang="ko-KR" sz="23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열린어린이집 세부 선정기준에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따른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평가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(5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개항목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717032"/>
            <a:ext cx="90266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영동군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초중학생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온라인 영어캠프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8. 2.(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~ 12.(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/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관내 초등학생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75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중학생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96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922" y="5034424"/>
            <a:ext cx="9139077" cy="183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2021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영동군민장학회 장학생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선발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공고 및 접수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</a:t>
            </a:r>
            <a:r>
              <a:rPr lang="ko-KR" altLang="en-US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17.(</a:t>
            </a:r>
            <a:r>
              <a:rPr lang="ko-KR" altLang="en-US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9.</a:t>
            </a:r>
            <a:r>
              <a:rPr lang="ko-KR" altLang="en-US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8.(</a:t>
            </a:r>
            <a:r>
              <a:rPr lang="ko-KR" altLang="en-US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350" b="1" kern="0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35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304</a:t>
            </a:r>
            <a:r>
              <a:rPr lang="ko-KR" altLang="en-US" sz="235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35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350" b="1" kern="0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주소지 </a:t>
            </a:r>
            <a:r>
              <a:rPr lang="ko-KR" altLang="en-US" sz="2350" b="1" kern="0" spc="-1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읍ㆍ면사무소</a:t>
            </a:r>
            <a:r>
              <a:rPr lang="ko-KR" altLang="en-US" sz="235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방문 </a:t>
            </a:r>
            <a:r>
              <a:rPr lang="ko-KR" altLang="en-US" sz="2350" b="1" kern="0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접수</a:t>
            </a:r>
            <a:endParaRPr lang="en-US" altLang="ko-KR" sz="2350" b="1" kern="0" spc="-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ko-KR" altLang="en-US" sz="2400" b="1" kern="0" spc="-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400" b="1" kern="0" spc="-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kern="0" spc="-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홈페이지 공고 등 </a:t>
            </a:r>
            <a:r>
              <a:rPr lang="en-US" altLang="ko-KR" sz="2400" b="1" kern="0" spc="-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: 8. 5.(</a:t>
            </a:r>
            <a:r>
              <a:rPr lang="ko-KR" altLang="en-US" sz="2400" b="1" kern="0" spc="-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-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spc="-1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87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8" y="44450"/>
            <a:ext cx="9107487" cy="18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kumimoji="0" lang="ko-KR" altLang="en-US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충청북도 사회적 </a:t>
            </a:r>
            <a:r>
              <a:rPr kumimoji="0" lang="ko-KR" altLang="en-US" sz="26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거리두기</a:t>
            </a:r>
            <a:r>
              <a:rPr kumimoji="0" lang="ko-KR" altLang="en-US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en-US" altLang="ko-KR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kumimoji="0" lang="ko-KR" altLang="en-US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단계 </a:t>
            </a:r>
            <a:r>
              <a:rPr kumimoji="0" lang="ko-KR" altLang="en-US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행정명령 </a:t>
            </a:r>
            <a:r>
              <a:rPr kumimoji="0" lang="ko-KR" altLang="en-US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이행 점검</a:t>
            </a:r>
            <a:endParaRPr lang="en-US" altLang="ko-KR" sz="26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8. 2.(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 ~ 8. 8.(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점검반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식품안전팀장외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일반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휴게음식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제과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유흥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목욕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이미용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대형마트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숙박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6512" y="1988840"/>
            <a:ext cx="9107487" cy="115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식품제조가공업소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위생관리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 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HACCP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적용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점검</a:t>
            </a:r>
            <a:endParaRPr kumimoji="0"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8. 16.(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 ~ 8. 31.(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식품제조가공업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42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7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100453</TotalTime>
  <Words>299</Words>
  <Application>Microsoft Office PowerPoint</Application>
  <PresentationFormat>화면 슬라이드 쇼(4:3)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3" baseType="lpstr">
      <vt:lpstr>HY견고딕</vt:lpstr>
      <vt:lpstr>HY헤드라인M</vt:lpstr>
      <vt:lpstr>굴림</vt:lpstr>
      <vt:lpstr>맑은 고딕</vt:lpstr>
      <vt:lpstr>Arial</vt:lpstr>
      <vt:lpstr>Symbol</vt:lpstr>
      <vt:lpstr>Times New Roman</vt:lpstr>
      <vt:lpstr>Wingdings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15964</cp:revision>
  <cp:lastPrinted>2020-06-18T08:11:12Z</cp:lastPrinted>
  <dcterms:modified xsi:type="dcterms:W3CDTF">2021-07-28T06:13:27Z</dcterms:modified>
</cp:coreProperties>
</file>