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71" r:id="rId3"/>
    <p:sldId id="5972" r:id="rId4"/>
    <p:sldId id="5973" r:id="rId5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654" y="260648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양성평등 지원사업 공모 접수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15.~7. 20.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30,000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여성관련 비영리법인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민간단체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317674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조성을 위한 직원 인식 설문조사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14.~7. 21.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 직원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성차별 요소 등 개선방안 마련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30684"/>
            <a:ext cx="914400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청소년수련시설 종합평가 관련 현장 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09:00, 11:00 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한국청소년 정책연구원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황간청소년문화의집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36245"/>
            <a:ext cx="9144000" cy="1881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사업운영 평가 관련 온라인 인터뷰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아동권리보장원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2041277"/>
            <a:ext cx="899744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장애인 평생교육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청춘홈런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프로그램 방송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무지개김밥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HCN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충북방송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지역채널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4369219"/>
            <a:ext cx="88179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영동군산림조합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대한불교조계종영국사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717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" y="44624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대한미용사회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영동군지부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보수교육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09:00~12:30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06084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허위 과대광고 행위 시니어감시원 지도점검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떴다방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신종 홍보관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시니어감시원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259599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84361</TotalTime>
  <Words>237</Words>
  <Application>Microsoft Office PowerPoint</Application>
  <PresentationFormat>화면 슬라이드 쇼(4:3)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12085</cp:revision>
  <cp:lastPrinted>2021-07-08T02:27:02Z</cp:lastPrinted>
  <dcterms:modified xsi:type="dcterms:W3CDTF">2021-07-08T02:27:02Z</dcterms:modified>
</cp:coreProperties>
</file>