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7"/>
  </p:notesMasterIdLst>
  <p:handoutMasterIdLst>
    <p:handoutMasterId r:id="rId8"/>
  </p:handoutMasterIdLst>
  <p:sldIdLst>
    <p:sldId id="6021" r:id="rId2"/>
    <p:sldId id="6034" r:id="rId3"/>
    <p:sldId id="6032" r:id="rId4"/>
    <p:sldId id="6033" r:id="rId5"/>
    <p:sldId id="6035" r:id="rId6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5AB0D"/>
    <a:srgbClr val="0000CC"/>
    <a:srgbClr val="FFFF00"/>
    <a:srgbClr val="3399FF"/>
    <a:srgbClr val="00B036"/>
    <a:srgbClr val="87EB23"/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9679" autoAdjust="0"/>
  </p:normalViewPr>
  <p:slideViewPr>
    <p:cSldViewPr>
      <p:cViewPr varScale="1">
        <p:scale>
          <a:sx n="107" d="100"/>
          <a:sy n="107" d="100"/>
        </p:scale>
        <p:origin x="-174" y="-96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57626" y="9444039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41" tIns="45408" rIns="90841" bIns="45408" anchor="b"/>
          <a:lstStyle/>
          <a:p>
            <a:pPr algn="r" defTabSz="880974">
              <a:lnSpc>
                <a:spcPct val="150000"/>
              </a:lnSpc>
              <a:buClr>
                <a:srgbClr val="FFFF00"/>
              </a:buClr>
              <a:buSzPct val="60000"/>
            </a:pPr>
            <a:fld id="{F9BB0A5A-2E71-461B-88AE-C85EE4C02AB6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pPr algn="r" defTabSz="880974">
                <a:lnSpc>
                  <a:spcPct val="150000"/>
                </a:lnSpc>
                <a:buClr>
                  <a:srgbClr val="FFFF00"/>
                </a:buClr>
                <a:buSzPct val="60000"/>
              </a:pPr>
              <a:t>1</a:t>
            </a:fld>
            <a:endParaRPr lang="en-US" altLang="ko-KR" sz="1200" b="1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6" y="4721225"/>
            <a:ext cx="5441950" cy="4471988"/>
          </a:xfrm>
          <a:noFill/>
          <a:ln/>
        </p:spPr>
        <p:txBody>
          <a:bodyPr lIns="90832" tIns="45403" rIns="90832" bIns="45403"/>
          <a:lstStyle/>
          <a:p>
            <a:endParaRPr lang="en-US" altLang="ko-KR" sz="1800" dirty="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2018-02-22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2018-02-22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2018-02-22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2018-02-22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2018-02-22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2018-02-22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2018-02-22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2018-02-22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2018-02-22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2018-02-22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2018-02-22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가우시안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19250" y="2060575"/>
            <a:ext cx="62388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생 활 지 원 </a:t>
            </a:r>
            <a:r>
              <a:rPr lang="ko-KR" altLang="en-US" sz="6500" b="1" dirty="0" smtClean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과</a:t>
            </a:r>
            <a:endParaRPr lang="en-US" altLang="ko-KR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500570"/>
            <a:ext cx="91440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-3.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가정위탁부모 및 아동복지담당 공무원 간담회 개최</a:t>
            </a:r>
            <a:endParaRPr kumimoji="0"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 2.(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10:00  / 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군민회관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층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프로그램실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3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참석대상</a:t>
            </a:r>
            <a:r>
              <a:rPr lang="ko-KR" altLang="en-US" sz="23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3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23</a:t>
            </a:r>
            <a:r>
              <a:rPr lang="ko-KR" altLang="en-US" sz="23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3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3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대리</a:t>
            </a:r>
            <a:r>
              <a:rPr lang="en-US" altLang="ko-KR" sz="23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3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친인척 위탁부모</a:t>
            </a:r>
            <a:r>
              <a:rPr lang="en-US" altLang="ko-KR" sz="23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3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아동복지담당 공무원</a:t>
            </a:r>
            <a:r>
              <a:rPr lang="en-US" altLang="ko-KR" sz="23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001125" cy="19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-1.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양성평등 위원회 개최</a:t>
            </a:r>
            <a:endParaRPr kumimoji="0"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군청상황실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19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용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기금결산 및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2018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사업확정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214554"/>
            <a:ext cx="9001125" cy="19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-2.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다문화가족 친정나들이 대상자 </a:t>
            </a:r>
            <a:r>
              <a:rPr lang="ko-KR" altLang="en-US" sz="2800" b="1" dirty="0" smtClean="0">
                <a:solidFill>
                  <a:srgbClr val="0000FF"/>
                </a:solidFill>
              </a:rPr>
              <a:t>선정</a:t>
            </a:r>
            <a:endParaRPr kumimoji="0"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4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가구 선정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신청대상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최근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이내 친정방문이 없는 가정 등 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214554"/>
            <a:ext cx="9001125" cy="19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-5.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단순처리 농산물 생산업체 위생점검</a:t>
            </a:r>
            <a:endParaRPr kumimoji="0"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2. 26.(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28.(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/  6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용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농산물 처리 과정 전반에 대한 위생점검 실시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500570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</a:t>
            </a:r>
            <a:r>
              <a:rPr kumimoji="0" lang="en-US" altLang="ko-KR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-6. </a:t>
            </a:r>
            <a:r>
              <a:rPr kumimoji="0" lang="en-US" altLang="ko-KR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2018</a:t>
            </a:r>
            <a:r>
              <a:rPr kumimoji="0" lang="ko-KR" altLang="en-US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년도 개학맞이 학교주변 조리</a:t>
            </a:r>
            <a:r>
              <a:rPr lang="en-US" altLang="ko-KR" sz="2700" b="1" dirty="0" smtClean="0">
                <a:solidFill>
                  <a:srgbClr val="0000FF"/>
                </a:solidFill>
              </a:rPr>
              <a:t> ·</a:t>
            </a:r>
            <a:r>
              <a:rPr lang="ko-KR" altLang="en-US" sz="2700" b="1" dirty="0" smtClean="0">
                <a:solidFill>
                  <a:srgbClr val="0000FF"/>
                </a:solidFill>
              </a:rPr>
              <a:t>판매업소 지도점검</a:t>
            </a:r>
            <a:endParaRPr kumimoji="0" lang="en-US" altLang="ko-KR" sz="27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 2.(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3.9.(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/ 53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용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영업자 </a:t>
            </a:r>
            <a:r>
              <a:rPr lang="ko-KR" altLang="en-US" sz="2400" b="1" kern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준수사항 </a:t>
            </a:r>
            <a:r>
              <a:rPr lang="ko-KR" altLang="en-US" sz="2400" b="1" kern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등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860583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6-4. </a:t>
            </a:r>
            <a:r>
              <a:rPr kumimoji="0" lang="en-US" altLang="ko-KR" sz="2800" b="1" spc="-1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2018</a:t>
            </a:r>
            <a:r>
              <a:rPr kumimoji="0" lang="ko-KR" altLang="en-US" sz="2800" b="1" spc="-1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상반기 평생학습 프로그램 개강식</a:t>
            </a:r>
            <a:endParaRPr kumimoji="0" lang="en-US" altLang="ko-KR" sz="2800" b="1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5.(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10:00  / 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레인보우영동도서관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개강강좌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종이접기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 강좌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문해교실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학습장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개설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리플릿</a:t>
            </a:r>
            <a:endParaRPr lang="en-US" altLang="ko-KR" sz="2400" b="1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향토장학생 선발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</a:t>
            </a:r>
            <a:endParaRPr lang="en-US" altLang="ko-KR" sz="2400" b="1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gradFill>
          <a:gsLst>
            <a:gs pos="0">
              <a:schemeClr val="accent1">
                <a:tint val="66000"/>
                <a:satMod val="160000"/>
                <a:alpha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/>
      <a:lstStyle>
        <a:defPPr eaLnBrk="0" hangingPunct="0">
          <a:defRPr sz="2400" b="1" kern="0" dirty="0">
            <a:solidFill>
              <a:schemeClr val="tx2"/>
            </a:solidFill>
            <a:latin typeface="HY헤드라인M" pitchFamily="18" charset="-127"/>
            <a:ea typeface="HY헤드라인M" pitchFamily="18" charset="-127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73927</TotalTime>
  <Words>183</Words>
  <Application>Microsoft Office PowerPoint</Application>
  <PresentationFormat>화면 슬라이드 쇼(4:3)</PresentationFormat>
  <Paragraphs>25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6_Office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11684</cp:revision>
  <dcterms:modified xsi:type="dcterms:W3CDTF">2018-02-22T02:48:03Z</dcterms:modified>
</cp:coreProperties>
</file>