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71" r:id="rId3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541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2022-03-08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2022-03-08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2022-03-08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 rot="10800000" flipV="1">
            <a:off x="-2" y="5596004"/>
            <a:ext cx="9144002" cy="116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kumimoji="0"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kumimoji="0"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kumimoji="0"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대응 다중이용시설 특별방역점검</a:t>
            </a:r>
            <a:endParaRPr lang="en-US" altLang="ko-KR" sz="27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3. 15.(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21:00 /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음식점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유흥시설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식품안전팀장 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697" y="0"/>
            <a:ext cx="91440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영동군청소년수련관 청소년운영위원회 위원 모집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4.(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)~17.(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14~24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세 청소년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E05658FB-887B-4E1C-B2F1-642B92375D1B}"/>
              </a:ext>
            </a:extLst>
          </p:cNvPr>
          <p:cNvSpPr/>
          <p:nvPr/>
        </p:nvSpPr>
        <p:spPr>
          <a:xfrm>
            <a:off x="-13500" y="1576771"/>
            <a:ext cx="8817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17.(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㈜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대호토탈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8C755BB-7921-4294-8609-48FB72F90C0C}"/>
              </a:ext>
            </a:extLst>
          </p:cNvPr>
          <p:cNvSpPr/>
          <p:nvPr/>
        </p:nvSpPr>
        <p:spPr>
          <a:xfrm>
            <a:off x="-2" y="3540221"/>
            <a:ext cx="881792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영동군민장학회 이사회 개최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이사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21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군민장학회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결산 보고 및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22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년 교육지원사업비 심의 </a:t>
            </a:r>
          </a:p>
        </p:txBody>
      </p:sp>
    </p:spTree>
    <p:extLst>
      <p:ext uri="{BB962C8B-B14F-4D97-AF65-F5344CB8AC3E}">
        <p14:creationId xmlns:p14="http://schemas.microsoft.com/office/powerpoint/2010/main" val="232334336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84187</TotalTime>
  <Words>110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12123</cp:revision>
  <cp:lastPrinted>2022-03-08T00:33:48Z</cp:lastPrinted>
  <dcterms:modified xsi:type="dcterms:W3CDTF">2022-03-08T00:33:49Z</dcterms:modified>
</cp:coreProperties>
</file>