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-2" y="5596004"/>
            <a:ext cx="9144002" cy="11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다중이용시설 특별방역점검</a:t>
            </a:r>
            <a:endParaRPr lang="en-US" altLang="ko-KR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15.(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21:00 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음식점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 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697" y="0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영동군청소년수련관 청소년운영위원회 위원 모집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)~17.(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14~24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 청소년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-13500" y="1576771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대호토탈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8C755BB-7921-4294-8609-48FB72F90C0C}"/>
              </a:ext>
            </a:extLst>
          </p:cNvPr>
          <p:cNvSpPr/>
          <p:nvPr/>
        </p:nvSpPr>
        <p:spPr>
          <a:xfrm>
            <a:off x="-2" y="3540221"/>
            <a:ext cx="881792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이사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군민장학회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결산 보고 및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 교육지원사업비 심의 </a:t>
            </a: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84187</TotalTime>
  <Words>110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12123</cp:revision>
  <cp:lastPrinted>2022-03-08T00:33:48Z</cp:lastPrinted>
  <dcterms:modified xsi:type="dcterms:W3CDTF">2022-03-08T00:33:49Z</dcterms:modified>
</cp:coreProperties>
</file>