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42" r:id="rId2"/>
    <p:sldId id="6853" r:id="rId3"/>
    <p:sldId id="6855" r:id="rId4"/>
    <p:sldId id="6854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6838" y="9419920"/>
            <a:ext cx="2941327" cy="49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6" tIns="45286" rIns="90596" bIns="45286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7238"/>
            <a:ext cx="4910138" cy="368141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179" y="4717085"/>
            <a:ext cx="4989806" cy="44383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09" rIns="90850" bIns="45409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22706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38" y="260648"/>
            <a:ext cx="9144000" cy="461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프로그램 운영 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8237" y="4320480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위기가정아동 주거환경개선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후원금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전달식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4.19.(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월드비전 충북지역본부 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 단체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950477"/>
              </p:ext>
            </p:extLst>
          </p:nvPr>
        </p:nvGraphicFramePr>
        <p:xfrm>
          <a:off x="8239" y="1120855"/>
          <a:ext cx="9127523" cy="2092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377">
                  <a:extLst>
                    <a:ext uri="{9D8B030D-6E8A-4147-A177-3AD203B41FA5}">
                      <a16:colId xmlns:a16="http://schemas.microsoft.com/office/drawing/2014/main" val="910889345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821095988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16898093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533395124"/>
                    </a:ext>
                  </a:extLst>
                </a:gridCol>
                <a:gridCol w="891354">
                  <a:extLst>
                    <a:ext uri="{9D8B030D-6E8A-4147-A177-3AD203B41FA5}">
                      <a16:colId xmlns:a16="http://schemas.microsoft.com/office/drawing/2014/main" val="562051316"/>
                    </a:ext>
                  </a:extLst>
                </a:gridCol>
              </a:tblGrid>
              <a:tr h="4529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프로그램명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내용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인원</a:t>
                      </a:r>
                      <a:endParaRPr lang="ko-KR" alt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2277645"/>
                  </a:ext>
                </a:extLst>
              </a:tr>
              <a:tr h="75181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/>
                        <a:t>4.24.</a:t>
                      </a:r>
                      <a:r>
                        <a:rPr lang="en-US" altLang="ko-KR" sz="1500" b="1" baseline="0" dirty="0" smtClean="0"/>
                        <a:t>(</a:t>
                      </a:r>
                      <a:r>
                        <a:rPr lang="ko-KR" altLang="en-US" sz="1500" b="1" baseline="0" dirty="0" smtClean="0"/>
                        <a:t>토</a:t>
                      </a:r>
                      <a:r>
                        <a:rPr lang="en-US" altLang="ko-KR" sz="1500" b="1" baseline="0" dirty="0" smtClean="0"/>
                        <a:t>) 10:00</a:t>
                      </a:r>
                      <a:endParaRPr lang="en-US" altLang="ko-KR" sz="15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/>
                        <a:t>애니멀</a:t>
                      </a:r>
                      <a:r>
                        <a:rPr lang="ko-KR" altLang="en-US" sz="1500" b="1" dirty="0" smtClean="0"/>
                        <a:t> </a:t>
                      </a:r>
                      <a:r>
                        <a:rPr lang="ko-KR" altLang="en-US" sz="1500" b="1" dirty="0" err="1" smtClean="0"/>
                        <a:t>테라피</a:t>
                      </a:r>
                      <a:r>
                        <a:rPr lang="ko-KR" altLang="en-US" sz="1500" b="1" dirty="0" smtClean="0"/>
                        <a:t> 프로그램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반려견과 정서적 교감을 통한 </a:t>
                      </a:r>
                      <a:endParaRPr lang="en-US" altLang="ko-KR" sz="1500" b="1" dirty="0" smtClean="0"/>
                    </a:p>
                    <a:p>
                      <a:pPr algn="ctr" latinLnBrk="1"/>
                      <a:r>
                        <a:rPr lang="ko-KR" altLang="en-US" sz="1500" b="1" dirty="0" smtClean="0"/>
                        <a:t>마음 치료 활동 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플레이</a:t>
                      </a:r>
                      <a:endParaRPr lang="en-US" altLang="ko-KR" sz="1500" b="1" dirty="0" smtClean="0"/>
                    </a:p>
                    <a:p>
                      <a:pPr algn="ctr" latinLnBrk="1"/>
                      <a:r>
                        <a:rPr lang="ko-KR" altLang="en-US" sz="1500" b="1" dirty="0" smtClean="0"/>
                        <a:t>그라운드</a:t>
                      </a:r>
                      <a:endParaRPr lang="en-US" altLang="ko-KR" sz="15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/>
                        <a:t>15</a:t>
                      </a:r>
                      <a:endParaRPr lang="ko-KR" altLang="en-US" sz="15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3569238"/>
                  </a:ext>
                </a:extLst>
              </a:tr>
              <a:tr h="8873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1" dirty="0" smtClean="0"/>
                        <a:t>4.24.</a:t>
                      </a:r>
                      <a:r>
                        <a:rPr lang="en-US" altLang="ko-KR" sz="1500" b="1" baseline="0" dirty="0" smtClean="0"/>
                        <a:t>(</a:t>
                      </a:r>
                      <a:r>
                        <a:rPr lang="ko-KR" altLang="en-US" sz="1500" b="1" baseline="0" dirty="0" smtClean="0"/>
                        <a:t>토</a:t>
                      </a:r>
                      <a:r>
                        <a:rPr lang="en-US" altLang="ko-KR" sz="1500" b="1" baseline="0" dirty="0" smtClean="0"/>
                        <a:t>) 13:00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사고력 톡톡 독서 프로그램</a:t>
                      </a:r>
                      <a:endParaRPr lang="en-US" altLang="ko-KR" sz="15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사고력 향상을 위한 독서토론 및 </a:t>
                      </a:r>
                      <a:endParaRPr lang="en-US" altLang="ko-KR" sz="1500" b="1" dirty="0" smtClean="0"/>
                    </a:p>
                    <a:p>
                      <a:pPr algn="ctr" latinLnBrk="1"/>
                      <a:r>
                        <a:rPr lang="ko-KR" altLang="en-US" sz="1500" b="1" dirty="0" smtClean="0"/>
                        <a:t>글쓰기 익히기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/>
                        <a:t>드림스타트</a:t>
                      </a:r>
                      <a:r>
                        <a:rPr lang="ko-KR" altLang="en-US" sz="1500" b="1" dirty="0" smtClean="0"/>
                        <a:t> </a:t>
                      </a:r>
                      <a:r>
                        <a:rPr lang="ko-KR" altLang="en-US" sz="1500" b="1" dirty="0" err="1" smtClean="0"/>
                        <a:t>프로그램실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/>
                        <a:t>12</a:t>
                      </a:r>
                      <a:endParaRPr lang="ko-KR" altLang="en-US" sz="15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413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0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88640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4.19.(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NH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농협은행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영동군지부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방주순복음교회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 smtClean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78682"/>
            <a:ext cx="9144000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음식문화 개선 이행 현장조사</a:t>
            </a:r>
            <a:endParaRPr lang="en-US" altLang="ko-KR" sz="2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19.(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4. 20.(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음식점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조사반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덜어먹는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기구 제공여부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항목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4580334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단순처리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농산물 생산업체 지도점검</a:t>
            </a:r>
            <a:endParaRPr lang="en-US" altLang="ko-KR" sz="2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4. 22.(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생산업체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영업등록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대상여부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위생적 취급 및 표시기준 준수여부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42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249238"/>
            <a:ext cx="8964612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(4. 13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프로그램 운영비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 : 5.7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황간청소년문화의 집 체육용품 구입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: 1.5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spc="-150" dirty="0">
                <a:latin typeface="HY견고딕" panose="02030600000101010101" pitchFamily="18" charset="-127"/>
              </a:rPr>
              <a:t>아동학대상담조사시설 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탁자 및 의자 등 구입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)          :       3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spc="-150" dirty="0" smtClean="0">
              <a:latin typeface="HY견고딕" panose="02030600000101010101" pitchFamily="18" charset="-127"/>
            </a:endParaRPr>
          </a:p>
          <a:p>
            <a:pPr marL="457200" lvl="1" indent="0" eaLnBrk="1" hangingPunct="1">
              <a:buClr>
                <a:schemeClr val="tx1"/>
              </a:buClr>
              <a:defRPr/>
            </a:pP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ko-KR" altLang="en-US" sz="2000" b="1" spc="-150" dirty="0" smtClean="0">
                <a:latin typeface="HY견고딕" panose="02030600000101010101" pitchFamily="18" charset="-127"/>
              </a:rPr>
              <a:t>아동학대상담조사시설 </a:t>
            </a:r>
            <a:r>
              <a:rPr lang="ko-KR" altLang="en-US" sz="2000" b="1" spc="-150" dirty="0" err="1" smtClean="0">
                <a:latin typeface="HY견고딕" panose="02030600000101010101" pitchFamily="18" charset="-127"/>
              </a:rPr>
              <a:t>리모델링비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 지급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)        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10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621053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4,529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46.1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4,532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46.2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1,522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651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42.7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10.2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661.2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43.4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25465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104241</TotalTime>
  <Words>315</Words>
  <Application>Microsoft Office PowerPoint</Application>
  <PresentationFormat>화면 슬라이드 쇼(4:3)</PresentationFormat>
  <Paragraphs>82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16825</cp:revision>
  <cp:lastPrinted>2021-04-13T07:58:15Z</cp:lastPrinted>
  <dcterms:modified xsi:type="dcterms:W3CDTF">2021-04-13T08:15:27Z</dcterms:modified>
</cp:coreProperties>
</file>