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30" r:id="rId2"/>
    <p:sldId id="6027" r:id="rId3"/>
    <p:sldId id="603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-162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620708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005095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1527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387" y="2204864"/>
            <a:ext cx="900112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양성평등위원회 개최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서면심의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endParaRPr lang="ko-KR" altLang="en-US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11. 21.(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양성평등위원회 위원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19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영동군 양성평등기금 운용계획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b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0528" y="4221088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3:3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농구대회 개최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10:00~17:00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체육관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180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중등부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고등부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리그전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농구 경기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36512" y="548680"/>
            <a:ext cx="9144000" cy="115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가을철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 일손돕기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매곡면 어촌리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spc="-15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spc="-150" smtClean="0">
                <a:latin typeface="HY헤드라인M" pitchFamily="18" charset="-127"/>
                <a:ea typeface="HY헤드라인M" pitchFamily="18" charset="-127"/>
              </a:rPr>
              <a:t>가족행복과 및 매곡면</a:t>
            </a:r>
            <a:r>
              <a:rPr lang="en-US" altLang="ko-KR" sz="2000" b="1" spc="-1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spc="-150" dirty="0" smtClean="0">
                <a:latin typeface="HY헤드라인M" pitchFamily="18" charset="-127"/>
                <a:ea typeface="HY헤드라인M" pitchFamily="18" charset="-127"/>
              </a:rPr>
              <a:t>직원</a:t>
            </a:r>
            <a:r>
              <a:rPr lang="en-US" altLang="ko-KR" sz="20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4463" y="2708920"/>
            <a:ext cx="889158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행정처분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영업정지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이행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11. 21.(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&lt;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제우스궁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&gt; /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영업정지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(9.1.-11.29.)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성매매알선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등 행위의 처벌에 관한 법률 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 위반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332656"/>
            <a:ext cx="900112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영동군민장학생 장학증서 수여식</a:t>
            </a: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11. 19.(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대회의실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장학생 및 학부모 </a:t>
            </a: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90</a:t>
            </a:r>
            <a:r>
              <a:rPr lang="ko-KR" altLang="en-US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  <a:r>
              <a:rPr lang="en-US" altLang="ko-KR" sz="2400" b="1" smtClean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장학증서 수여</a:t>
            </a:r>
            <a:r>
              <a:rPr lang="ko-KR" altLang="en-US" sz="2400" b="1" dirty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mtClean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격려사</a:t>
            </a:r>
            <a:endParaRPr lang="en-US" altLang="ko-KR" sz="2400" b="1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</a:pPr>
            <a:endParaRPr lang="en-US" altLang="ko-KR" sz="2400" b="1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ko-KR" sz="2400" b="1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192193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73917</TotalTime>
  <Words>151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11693</cp:revision>
  <cp:lastPrinted>2019-11-14T01:02:25Z</cp:lastPrinted>
  <dcterms:modified xsi:type="dcterms:W3CDTF">2020-02-01T08:14:41Z</dcterms:modified>
</cp:coreProperties>
</file>