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7"/>
  </p:notesMasterIdLst>
  <p:handoutMasterIdLst>
    <p:handoutMasterId r:id="rId8"/>
  </p:handoutMasterIdLst>
  <p:sldIdLst>
    <p:sldId id="6021" r:id="rId2"/>
    <p:sldId id="6034" r:id="rId3"/>
    <p:sldId id="6037" r:id="rId4"/>
    <p:sldId id="6038" r:id="rId5"/>
    <p:sldId id="6035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5AB0D"/>
    <a:srgbClr val="0000CC"/>
    <a:srgbClr val="FFFF00"/>
    <a:srgbClr val="3399FF"/>
    <a:srgbClr val="00B036"/>
    <a:srgbClr val="87EB23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2" autoAdjust="0"/>
    <p:restoredTop sz="99679" autoAdjust="0"/>
  </p:normalViewPr>
  <p:slideViewPr>
    <p:cSldViewPr>
      <p:cViewPr varScale="1">
        <p:scale>
          <a:sx n="107" d="100"/>
          <a:sy n="107" d="100"/>
        </p:scale>
        <p:origin x="-168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41" tIns="45408" rIns="90841" bIns="45408" anchor="b"/>
          <a:lstStyle/>
          <a:p>
            <a:pPr algn="r" defTabSz="880974">
              <a:lnSpc>
                <a:spcPct val="150000"/>
              </a:lnSpc>
              <a:buClr>
                <a:srgbClr val="FFFF00"/>
              </a:buClr>
              <a:buSzPct val="60000"/>
            </a:pPr>
            <a:fld id="{F9BB0A5A-2E71-461B-88AE-C85EE4C02AB6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0974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5"/>
            <a:ext cx="5441950" cy="4471988"/>
          </a:xfrm>
          <a:noFill/>
          <a:ln/>
        </p:spPr>
        <p:txBody>
          <a:bodyPr lIns="90832" tIns="45403" rIns="90832" bIns="45403"/>
          <a:lstStyle/>
          <a:p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19250" y="2060575"/>
            <a:ext cx="62388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 활 지 원 </a:t>
            </a: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</a:t>
            </a:r>
            <a:endParaRPr lang="en-US" altLang="ko-KR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001125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여성회관 문화강좌 수강생 모집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8.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17.(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운영기간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9. 3.(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)~12. 28.(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모집강좌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생활요리 외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강좌별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모집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접 수 처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여성회관 사무실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spc="150" dirty="0">
                <a:latin typeface="HY헤드라인M" pitchFamily="18" charset="-127"/>
                <a:ea typeface="HY헤드라인M" pitchFamily="18" charset="-127"/>
              </a:rPr>
              <a:t>                </a:t>
            </a:r>
            <a:endParaRPr lang="en-US" altLang="ko-KR" sz="20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2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643446"/>
            <a:ext cx="9001125" cy="191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평생학습 프로그램 수강생모집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 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8. 9.(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레인보우영동도서관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모집강좌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종이 접기 외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강좌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500306"/>
            <a:ext cx="9144000" cy="185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드림스타트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가족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추억만들기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8. 11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8. 12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충남 태안군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45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체험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관람  및 가족화합 프로그램 운영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52"/>
            <a:ext cx="900112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군민장학회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장학생 신청</a:t>
            </a:r>
            <a:r>
              <a:rPr lang="en-US" altLang="ko-KR" sz="2800" dirty="0" smtClean="0">
                <a:solidFill>
                  <a:srgbClr val="0000FF"/>
                </a:solidFill>
              </a:rPr>
              <a:t>‧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접수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선발인원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접수처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면사무소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143116"/>
            <a:ext cx="9144000" cy="18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충주 세계소방관경기대회 대비 특별 위생점검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 20.(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8. 24.(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숙소 및 경기장 주변 등 식품접객업소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시설기준 및 영업자 준수사항 등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214818"/>
            <a:ext cx="9144000" cy="18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포도축제장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향토음식점 위생교육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 23.(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참여업소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(7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친절 및 식중독 예방 교육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독서의 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(9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0">
              <a:schemeClr val="accent1">
                <a:tint val="66000"/>
                <a:satMod val="160000"/>
                <a:alpha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/>
      <a:lstStyle>
        <a:defPPr eaLnBrk="0" hangingPunct="0">
          <a:defRPr sz="2400" b="1" kern="0" dirty="0">
            <a:solidFill>
              <a:schemeClr val="tx2"/>
            </a:solidFill>
            <a:latin typeface="HY헤드라인M" pitchFamily="18" charset="-127"/>
            <a:ea typeface="HY헤드라인M" pitchFamily="18" charset="-127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74360</TotalTime>
  <Words>219</Words>
  <Application>Microsoft Office PowerPoint</Application>
  <PresentationFormat>화면 슬라이드 쇼(4:3)</PresentationFormat>
  <Paragraphs>28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6_Office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11748</cp:revision>
  <dcterms:modified xsi:type="dcterms:W3CDTF">2018-07-26T06:20:42Z</dcterms:modified>
</cp:coreProperties>
</file>