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72" r:id="rId2"/>
    <p:sldId id="6073" r:id="rId3"/>
    <p:sldId id="6074" r:id="rId4"/>
    <p:sldId id="6075" r:id="rId5"/>
    <p:sldId id="6076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폭력예방교육 이행상황 현장점검 및 컨설팅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한국양성평등진흥원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아동상담실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년 추진실적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이행상황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점검 및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년 폭력예방교육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컨설팅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영동가정폭력성폭력통합상담소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담당자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통합상담소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사업추진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예산집행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후원금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양성평등지원 공모사업 추진계획 수립 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30,000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관내 여성관련 비영리법인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민간단체 등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양성평등문화 촉진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여성경제활동 및 사회참여확대 등 사업 공모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57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성별영향평가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대면컨설팅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92494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가구 방역서비스 지원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30.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아동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취약계층 가구 코로나 예방 및 해충 방지 방역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13" y="4812542"/>
            <a:ext cx="913568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육아종합지원센터 건립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연면적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990.85</a:t>
            </a:r>
            <a:r>
              <a:rPr lang="ko-KR" altLang="en-US" sz="2400" dirty="0" smtClean="0"/>
              <a:t>㎡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(</a:t>
            </a:r>
            <a:r>
              <a:rPr lang="ko-KR" altLang="en-US" sz="2400" b="1" dirty="0" smtClean="0"/>
              <a:t>지하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지상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층</a:t>
            </a:r>
            <a:r>
              <a:rPr lang="en-US" altLang="ko-KR" sz="2400" b="1" dirty="0" smtClean="0"/>
              <a:t>) / 2,703</a:t>
            </a:r>
            <a:r>
              <a:rPr lang="ko-KR" altLang="en-US" sz="2400" b="1" dirty="0" smtClean="0"/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계약심사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-99392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건립사업 공사 추진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연면적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1,420</a:t>
            </a:r>
            <a:r>
              <a:rPr lang="ko-KR" altLang="en-US" sz="2400" dirty="0" smtClean="0"/>
              <a:t> 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4,171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공사계약의뢰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21. 7.~22. 6. 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감리용역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감리용역집행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205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844824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청춘목공소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수강생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544" y="3140968"/>
            <a:ext cx="91414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급식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영유아보육팀장외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하절기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급식 위생관리 및 보조금 회계관리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17" y="4509120"/>
            <a:ext cx="9107487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</a:t>
            </a:r>
            <a:r>
              <a:rPr kumimoji="0"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식중독 예방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일반음식점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742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 및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청결상태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경과제품 사용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좋은식단제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513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547886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16" y="3860253"/>
            <a:ext cx="9142984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 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6. 17.(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 ~ 6. 18.(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어린이기호식품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조리판매업소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위생점검 및 식중독 예방 홍보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40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74752</TotalTime>
  <Words>427</Words>
  <Application>Microsoft Office PowerPoint</Application>
  <PresentationFormat>화면 슬라이드 쇼(4:3)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11754</cp:revision>
  <cp:lastPrinted>2021-05-26T04:21:02Z</cp:lastPrinted>
  <dcterms:modified xsi:type="dcterms:W3CDTF">2021-05-26T04:30:09Z</dcterms:modified>
</cp:coreProperties>
</file>