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5"/>
  </p:notesMasterIdLst>
  <p:handoutMasterIdLst>
    <p:handoutMasterId r:id="rId6"/>
  </p:handoutMasterIdLst>
  <p:sldIdLst>
    <p:sldId id="6042" r:id="rId2"/>
    <p:sldId id="6833" r:id="rId3"/>
    <p:sldId id="6834" r:id="rId4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>
          <p15:clr>
            <a:srgbClr val="A4A3A4"/>
          </p15:clr>
        </p15:guide>
        <p15:guide id="2" pos="214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0000CC"/>
    <a:srgbClr val="0000FF"/>
    <a:srgbClr val="05AB0D"/>
    <a:srgbClr val="00B036"/>
    <a:srgbClr val="FFFF00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240" autoAdjust="0"/>
  </p:normalViewPr>
  <p:slideViewPr>
    <p:cSldViewPr>
      <p:cViewPr varScale="1">
        <p:scale>
          <a:sx n="108" d="100"/>
          <a:sy n="108" d="100"/>
        </p:scale>
        <p:origin x="1326" y="144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94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940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920022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94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676" y="4721225"/>
            <a:ext cx="4993851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940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61122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 txBox="1">
            <a:spLocks noGrp="1" noChangeArrowheads="1"/>
          </p:cNvSpPr>
          <p:nvPr/>
        </p:nvSpPr>
        <p:spPr bwMode="auto">
          <a:xfrm>
            <a:off x="3857627" y="9444041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23" tIns="45398" rIns="90823" bIns="45398" anchor="b"/>
          <a:lstStyle/>
          <a:p>
            <a:pPr algn="r" defTabSz="880796">
              <a:lnSpc>
                <a:spcPct val="150000"/>
              </a:lnSpc>
              <a:buClr>
                <a:srgbClr val="FFFF00"/>
              </a:buClr>
              <a:buSzPct val="60000"/>
            </a:pPr>
            <a:fld id="{F9BB0A5A-2E71-461B-88AE-C85EE4C02AB6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pPr algn="r" defTabSz="880796">
                <a:lnSpc>
                  <a:spcPct val="150000"/>
                </a:lnSpc>
                <a:buClr>
                  <a:srgbClr val="FFFF00"/>
                </a:buClr>
                <a:buSzPct val="60000"/>
              </a:pPr>
              <a:t>1</a:t>
            </a:fld>
            <a:endParaRPr lang="en-US" altLang="ko-KR" sz="1200" b="1" dirty="0">
              <a:solidFill>
                <a:srgbClr val="000000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8" y="4721225"/>
            <a:ext cx="5441950" cy="4471988"/>
          </a:xfrm>
          <a:noFill/>
          <a:ln/>
        </p:spPr>
        <p:txBody>
          <a:bodyPr lIns="90814" tIns="45393" rIns="90814" bIns="45393"/>
          <a:lstStyle/>
          <a:p>
            <a:endParaRPr lang="en-US" altLang="ko-KR" sz="1800" dirty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4413642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6DECF0-2C66-40E0-8FE2-BBB1406BEB84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0891232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2022-02-23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2022-02-23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2022-02-23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2022-02-23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2022-02-23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2022-02-23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2022-02-23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2022-02-23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2022-02-23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2022-02-23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2022-02-23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427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graphicFrame>
        <p:nvGraphicFramePr>
          <p:cNvPr id="6" name="표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0430833"/>
              </p:ext>
            </p:extLst>
          </p:nvPr>
        </p:nvGraphicFramePr>
        <p:xfrm>
          <a:off x="6228184" y="0"/>
          <a:ext cx="2915816" cy="624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158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2374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3500" dirty="0" smtClean="0">
                          <a:latin typeface="HY헤드라인M" pitchFamily="18" charset="-127"/>
                          <a:ea typeface="HY헤드라인M" pitchFamily="18" charset="-127"/>
                        </a:rPr>
                        <a:t>가족행복과</a:t>
                      </a:r>
                      <a:endParaRPr lang="ko-KR" altLang="en-US" sz="35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3" name="그림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898" y="624840"/>
            <a:ext cx="9144000" cy="5919976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0" y="404664"/>
            <a:ext cx="9144000" cy="1340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6-1</a:t>
            </a:r>
            <a:r>
              <a:rPr lang="en-US" altLang="ko-KR" sz="2800" b="1" spc="-30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2022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대 폭력 예방교육 실시</a:t>
            </a: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3. 1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. </a:t>
            </a: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~4. 30. / 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전 직원 </a:t>
            </a: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충청북도 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나라배움터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수강</a:t>
            </a:r>
            <a:endParaRPr lang="en-US" altLang="ko-KR" sz="24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5780" y="2290564"/>
            <a:ext cx="9144000" cy="18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40000"/>
              </a:lnSpc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6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-2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spc="-15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여성안심보안관 </a:t>
            </a:r>
            <a:r>
              <a:rPr lang="ko-KR" altLang="en-US" sz="2800" b="1" spc="-15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기간제근로자 면접 </a:t>
            </a:r>
          </a:p>
          <a:p>
            <a:pPr marL="914400" lvl="1" indent="-463550" algn="dist">
              <a:lnSpc>
                <a:spcPct val="14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982663" algn="l"/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채용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2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명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면접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3.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22.(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근무기간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4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월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~ 11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월</a:t>
            </a:r>
            <a:endParaRPr lang="en-US" altLang="ko-KR" sz="2400" b="1" spc="-13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63550" algn="dist">
              <a:lnSpc>
                <a:spcPct val="14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982663" algn="l"/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공중화장실 등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불법촬영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몰래카메라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점검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5780" y="4581128"/>
            <a:ext cx="9144000" cy="165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40000"/>
              </a:lnSpc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6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-3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spc="-30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성매매 방지 및 피해자 보호를 위한 합동 </a:t>
            </a:r>
            <a:r>
              <a:rPr lang="ko-KR" altLang="en-US" sz="2800" b="1" spc="-30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지도점검</a:t>
            </a:r>
            <a:endParaRPr lang="ko-KR" altLang="en-US" sz="2800" b="1" spc="-3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63550" algn="dist">
              <a:lnSpc>
                <a:spcPct val="14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982663" algn="l"/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3. 3.(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/ 4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군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경찰서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1,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통합상담소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1) / 33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개소</a:t>
            </a:r>
            <a:endParaRPr lang="en-US" altLang="ko-KR" sz="2400" b="1" spc="-13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63550" algn="dist">
              <a:lnSpc>
                <a:spcPct val="14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982663" algn="l"/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유흥주점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마사지업소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등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751395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>
            <a:extLst>
              <a:ext uri="{FF2B5EF4-FFF2-40B4-BE49-F238E27FC236}">
                <a16:creationId xmlns:a16="http://schemas.microsoft.com/office/drawing/2014/main" id="{BCE62B6F-E40C-4EAC-A523-5C301389C32E}"/>
              </a:ext>
            </a:extLst>
          </p:cNvPr>
          <p:cNvSpPr/>
          <p:nvPr/>
        </p:nvSpPr>
        <p:spPr>
          <a:xfrm>
            <a:off x="0" y="2404267"/>
            <a:ext cx="8817928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6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-5.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재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영동군민장학회 이사회 개최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3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 중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상황실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18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이사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16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감사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21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년 </a:t>
            </a:r>
            <a:r>
              <a:rPr lang="ko-KR" altLang="en-US" sz="2400" b="1" spc="-150" dirty="0" err="1" smtClean="0">
                <a:latin typeface="HY헤드라인M" pitchFamily="18" charset="-127"/>
                <a:ea typeface="HY헤드라인M" pitchFamily="18" charset="-127"/>
              </a:rPr>
              <a:t>군민장학회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 결산 보고 및 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22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년 교육지원사업비 심의 </a:t>
            </a: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0" y="188640"/>
            <a:ext cx="9001125" cy="175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6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-4.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아동학대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대응 정보연계협의체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회의 개최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3. 10.(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/ 2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층 상황실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가족행복과장 외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8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학대피해</a:t>
            </a:r>
            <a:r>
              <a:rPr lang="en-US" altLang="ko-KR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·</a:t>
            </a:r>
            <a:r>
              <a:rPr lang="ko-KR" altLang="en-US" sz="2400" b="1" dirty="0" err="1">
                <a:latin typeface="HY헤드라인M" panose="02030600000101010101" pitchFamily="18" charset="-127"/>
                <a:ea typeface="HY헤드라인M" panose="02030600000101010101" pitchFamily="18" charset="-127"/>
              </a:rPr>
              <a:t>위기의심</a:t>
            </a:r>
            <a:r>
              <a:rPr lang="ko-KR" altLang="en-US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 아동 정보 공유</a:t>
            </a:r>
            <a:r>
              <a:rPr lang="en-US" altLang="ko-KR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, </a:t>
            </a:r>
            <a:r>
              <a:rPr lang="ko-KR" altLang="en-US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협력방안 모색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949" y="4869160"/>
            <a:ext cx="9144000" cy="165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ts val="35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6-6.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분기 허위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·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과대광고 행위 시니어 감시원 지도점검</a:t>
            </a:r>
            <a:endParaRPr lang="ko-KR" altLang="en-US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ts val="35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spc="10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3</a:t>
            </a:r>
            <a:r>
              <a:rPr lang="en-US" altLang="ko-KR" sz="2400" b="1" spc="1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. 16.(</a:t>
            </a:r>
            <a:r>
              <a:rPr lang="ko-KR" altLang="en-US" sz="2400" b="1" spc="10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spc="1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)~17.(</a:t>
            </a:r>
            <a:r>
              <a:rPr lang="ko-KR" altLang="en-US" sz="2400" b="1" spc="1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spc="1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 /</a:t>
            </a:r>
            <a:r>
              <a:rPr lang="ko-KR" altLang="en-US" sz="2400" b="1" spc="1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spc="100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식품안전팀</a:t>
            </a:r>
            <a:r>
              <a:rPr lang="ko-KR" altLang="en-US" sz="2400" b="1" spc="1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spc="1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외 시니어감시원 </a:t>
            </a:r>
            <a:r>
              <a:rPr lang="en-US" altLang="ko-KR" sz="2400" b="1" spc="1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12</a:t>
            </a:r>
            <a:r>
              <a:rPr lang="ko-KR" altLang="en-US" sz="2400" b="1" spc="1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spc="10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35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spc="100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떴다방</a:t>
            </a:r>
            <a:r>
              <a:rPr lang="en-US" altLang="ko-KR" sz="2400" b="1" spc="1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spc="1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신종 홍보관</a:t>
            </a:r>
            <a:r>
              <a:rPr lang="en-US" altLang="ko-KR" sz="2400" b="1" spc="1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</a:t>
            </a:r>
            <a:endParaRPr lang="en-US" altLang="ko-KR" sz="2400" b="1" spc="10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073759268"/>
      </p:ext>
    </p:extLst>
  </p:cSld>
  <p:clrMapOvr>
    <a:masterClrMapping/>
  </p:clrMapOvr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100561</TotalTime>
  <Words>193</Words>
  <Application>Microsoft Office PowerPoint</Application>
  <PresentationFormat>화면 슬라이드 쇼(4:3)</PresentationFormat>
  <Paragraphs>20</Paragraphs>
  <Slides>3</Slides>
  <Notes>2</Notes>
  <HiddenSlides>0</HiddenSlides>
  <MMClips>0</MMClips>
  <ScaleCrop>false</ScaleCrop>
  <HeadingPairs>
    <vt:vector size="6" baseType="variant">
      <vt:variant>
        <vt:lpstr>사용한 글꼴</vt:lpstr>
      </vt:variant>
      <vt:variant>
        <vt:i4>10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14" baseType="lpstr">
      <vt:lpstr>HY견고딕</vt:lpstr>
      <vt:lpstr>HY헤드라인M</vt:lpstr>
      <vt:lpstr>Monotype Sorts</vt:lpstr>
      <vt:lpstr>굴림</vt:lpstr>
      <vt:lpstr>굴림체</vt:lpstr>
      <vt:lpstr>맑은 고딕</vt:lpstr>
      <vt:lpstr>Arial</vt:lpstr>
      <vt:lpstr>Symbol</vt:lpstr>
      <vt:lpstr>Times New Roman</vt:lpstr>
      <vt:lpstr>Wingdings</vt:lpstr>
      <vt:lpstr>6_Office 테마</vt:lpstr>
      <vt:lpstr>PowerPoint 프레젠테이션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15980</cp:revision>
  <cp:lastPrinted>2022-02-23T00:40:25Z</cp:lastPrinted>
  <dcterms:modified xsi:type="dcterms:W3CDTF">2022-02-23T00:40:29Z</dcterms:modified>
</cp:coreProperties>
</file>