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6042" r:id="rId2"/>
    <p:sldId id="6833" r:id="rId3"/>
    <p:sldId id="6834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CC"/>
    <a:srgbClr val="0000FF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326" y="14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89123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2022-02-23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2022-02-23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2022-02-23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430833"/>
              </p:ext>
            </p:extLst>
          </p:nvPr>
        </p:nvGraphicFramePr>
        <p:xfrm>
          <a:off x="6228184" y="0"/>
          <a:ext cx="2915816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가족행복과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98" y="624840"/>
            <a:ext cx="9144000" cy="5919976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04664"/>
            <a:ext cx="9144000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</a:t>
            </a: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폭력 예방교육 실시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3. 1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~4. 30. 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 직원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충청북도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나라배움터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수강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780" y="2290564"/>
            <a:ext cx="91440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여성안심보안관 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기간제근로자 면접 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채용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면접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3.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근무기간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11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공중화장실 등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불법촬영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몰래카메라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780" y="4581128"/>
            <a:ext cx="9144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성매매 방지 및 피해자 보호를 위한 합동 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지도점검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경찰서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통합상담소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1) / 33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유흥주점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마사지업소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13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BCE62B6F-E40C-4EAC-A523-5C301389C32E}"/>
              </a:ext>
            </a:extLst>
          </p:cNvPr>
          <p:cNvSpPr/>
          <p:nvPr/>
        </p:nvSpPr>
        <p:spPr>
          <a:xfrm>
            <a:off x="0" y="2404267"/>
            <a:ext cx="881792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영동군민장학회 이사회 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이사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21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군민장학회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결산 보고 및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년 교육지원사업비 심의 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88640"/>
            <a:ext cx="9001125" cy="175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아동학대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대응 정보연계협의체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회의 개최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층 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가족행복과장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학대피해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위기의심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아동 정보 공유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협력방안 모색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949" y="4869160"/>
            <a:ext cx="9144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허위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과대광고 행위 시니어 감시원 지도점검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16.(</a:t>
            </a:r>
            <a:r>
              <a:rPr lang="ko-KR" altLang="en-US" sz="2400" b="1" spc="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)~17.(</a:t>
            </a: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/</a:t>
            </a: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1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외 시니어감시원 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떴다방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신종 홍보관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endParaRPr lang="en-US" altLang="ko-KR" sz="2400" b="1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7375926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100561</TotalTime>
  <Words>193</Words>
  <Application>Microsoft Office PowerPoint</Application>
  <PresentationFormat>화면 슬라이드 쇼(4:3)</PresentationFormat>
  <Paragraphs>20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15980</cp:revision>
  <cp:lastPrinted>2022-02-23T00:40:25Z</cp:lastPrinted>
  <dcterms:modified xsi:type="dcterms:W3CDTF">2022-02-23T00:40:29Z</dcterms:modified>
</cp:coreProperties>
</file>