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6030" r:id="rId2"/>
    <p:sldId id="6041" r:id="rId3"/>
    <p:sldId id="6039" r:id="rId4"/>
    <p:sldId id="6050" r:id="rId5"/>
    <p:sldId id="6051" r:id="rId6"/>
    <p:sldId id="6048" r:id="rId7"/>
    <p:sldId id="6045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8" autoAdjust="0"/>
    <p:restoredTop sz="98347" autoAdjust="0"/>
  </p:normalViewPr>
  <p:slideViewPr>
    <p:cSldViewPr>
      <p:cViewPr varScale="1">
        <p:scale>
          <a:sx n="111" d="100"/>
          <a:sy n="111" d="100"/>
        </p:scale>
        <p:origin x="1248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016" y="404664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여성새로일하기센터 현장 지도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18.(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새일센터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 집행 적정 여부 및 관련 서류 점검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8510" y="4653136"/>
            <a:ext cx="8929718" cy="20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아이돌봄지원사업 현장 지도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spc="-15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) ~ 24.(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다문화가족지원센터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보조금 적정 집행 및 사업목적에 맞는 사업 추진 여부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094" y="2348880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소통으로 함께 만들어가는 통통통 간담회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와인터널 이벤트홀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70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대  상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여성단체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어린이집연합회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지역아동센터연합회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간담회 주재</a:t>
            </a:r>
            <a:endParaRPr lang="en-US" altLang="ko-KR" sz="2400" b="1" ker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8510" y="404664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청소년 축제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09:00(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개막식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10:00)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청소년수련관 일원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댄스ㆍ밴드 경연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단체 줄넘기 대회 등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1719" y="2708920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 후원ㆍ협력 업체 현판 전달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~ 27.(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갑돌갈비 외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인증현판 제작 및 방문 전달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1719" y="4725144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 도ㆍ군 교차 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17.(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황간어린이집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운영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급식 및 회계처리 점검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1750" y="404664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14-7.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국공립어린이집 부모 연찬회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18:30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영동문화원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1772816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14-8.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충북지역아동센터 어깨동무한마음 페스티벌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28.(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10:00(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개회식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11:00)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군민운동장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800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축하공연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체험마당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관내 관광명소 체험 등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5300" y="4149080"/>
            <a:ext cx="9001125" cy="19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14-9.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데이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플러스 단계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9. 3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9. 24. 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매주 화요일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10:30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19~36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아기와 함께 하는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책놀이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활동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769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75" y="332656"/>
            <a:ext cx="9001125" cy="19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14-10.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신규문해학습장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입학식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9. 4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유곡리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3529" y="1988840"/>
            <a:ext cx="9001125" cy="19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14-11.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재미있는 영동교실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9. 16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9. 30. (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매주 월요일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심천면 일원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/120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영동중 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학년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우리고장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역사유적지 탐방과 체험활동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3529" y="4221088"/>
            <a:ext cx="90011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평생학습프로그램 운영 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~ 12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450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종이접기 외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349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3529" y="2420888"/>
            <a:ext cx="90011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상촌 자연산버섯음식거리 축제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9. 28.(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상촌면 다목적 광장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무료 음식 시식회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지역 특산품 판매 등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3529" y="332656"/>
            <a:ext cx="90011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 신학기 학교급식 합동점검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8. 29. ~ 9. 6. / 30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시설기준 및 영업자 준수사항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점검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31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4664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청소년 축제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상촌자연산버섯 축제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76662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76216</TotalTime>
  <Words>422</Words>
  <Application>Microsoft Office PowerPoint</Application>
  <PresentationFormat>화면 슬라이드 쇼(4:3)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11865</cp:revision>
  <cp:lastPrinted>2019-08-29T00:37:28Z</cp:lastPrinted>
  <dcterms:modified xsi:type="dcterms:W3CDTF">2019-08-30T06:11:05Z</dcterms:modified>
</cp:coreProperties>
</file>